
<file path=[Content_Types].xml><?xml version="1.0" encoding="utf-8"?>
<Types xmlns="http://schemas.openxmlformats.org/package/2006/content-types">
  <Default Extension="xml" ContentType="application/xml"/>
  <Default Extension="jpeg" ContentType="image/jpeg"/>
  <Default Extension="JPG" ContentType="image/.jpg"/>
  <Default Extension="xlsx" ContentType="application/vnd.openxmlformats-officedocument.spreadsheetml.sheet"/>
  <Default Extension="png" ContentType="image/png"/>
  <Default Extension="rels" ContentType="application/vnd.openxmlformats-package.relationship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harts/chart1.xml" ContentType="application/vnd.openxmlformats-officedocument.drawingml.chart+xml"/>
  <Override PartName="/ppt/handoutMasters/handoutMaster1.xml" ContentType="application/vnd.openxmlformats-officedocument.presentationml.handoutMaster+xml"/>
  <Override PartName="/ppt/media/image2.svg" ContentType="image/svg+xml"/>
  <Override PartName="/ppt/media/image5.svg" ContentType="image/svg+xml"/>
  <Override PartName="/ppt/media/image7.svg" ContentType="image/svg+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4.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4"/>
  </p:notesMasterIdLst>
  <p:handoutMasterIdLst>
    <p:handoutMasterId r:id="rId11"/>
  </p:handoutMasterIdLst>
  <p:sldIdLst>
    <p:sldId id="13621457" r:id="rId3"/>
    <p:sldId id="13621464" r:id="rId5"/>
    <p:sldId id="13621458" r:id="rId6"/>
    <p:sldId id="13621459" r:id="rId7"/>
    <p:sldId id="13621461" r:id="rId8"/>
    <p:sldId id="13621463" r:id="rId9"/>
    <p:sldId id="6661491" r:id="rId10"/>
  </p:sldIdLst>
  <p:sldSz cx="12192000" cy="6858000"/>
  <p:notesSz cx="6858000" cy="9144000"/>
  <p:custDataLst>
    <p:tags r:id="rId18"/>
  </p:custDataLst>
  <p:defaultTextStyle>
    <a:defPPr marL="0" marR="0" indent="0" algn="l" defTabSz="457200" rtl="0" fontAlgn="auto" latinLnBrk="1" hangingPunct="0">
      <a:lnSpc>
        <a:spcPct val="100000"/>
      </a:lnSpc>
      <a:spcBef>
        <a:spcPts val="0"/>
      </a:spcBef>
      <a:spcAft>
        <a:spcPts val="0"/>
      </a:spcAft>
      <a:buClrTx/>
      <a:buSzTx/>
      <a:buFontTx/>
      <a:buNone/>
      <a:defRPr kumimoji="0" sz="900" b="0" i="0" u="none" strike="noStrike" cap="none" spc="0" normalizeH="0" baseline="0">
        <a:ln>
          <a:noFill/>
        </a:ln>
        <a:solidFill>
          <a:srgbClr val="000000"/>
        </a:solidFill>
        <a:effectLst/>
        <a:uFillTx/>
      </a:defRPr>
    </a:defPPr>
    <a:lvl1pPr marL="0" marR="0" indent="0" algn="l" defTabSz="1219200" rtl="0" fontAlgn="auto" latinLnBrk="0" hangingPunct="0">
      <a:lnSpc>
        <a:spcPct val="90000"/>
      </a:lnSpc>
      <a:spcBef>
        <a:spcPts val="2250"/>
      </a:spcBef>
      <a:spcAft>
        <a:spcPts val="0"/>
      </a:spcAft>
      <a:buClrTx/>
      <a:buSzTx/>
      <a:buFontTx/>
      <a:buNone/>
      <a:defRPr kumimoji="0" sz="2400" b="0" i="0" u="none" strike="noStrike" cap="none" spc="0" normalizeH="0" baseline="0">
        <a:ln>
          <a:noFill/>
        </a:ln>
        <a:solidFill>
          <a:srgbClr val="000000"/>
        </a:solidFill>
        <a:effectLst/>
        <a:uFillTx/>
        <a:latin typeface="+mn-lt"/>
        <a:ea typeface="+mn-ea"/>
        <a:cs typeface="+mn-cs"/>
        <a:sym typeface="Helvetica Neue"/>
      </a:defRPr>
    </a:lvl1pPr>
    <a:lvl2pPr marL="0" marR="0" indent="0" algn="l" defTabSz="1219200" rtl="0" fontAlgn="auto" latinLnBrk="0" hangingPunct="0">
      <a:lnSpc>
        <a:spcPct val="90000"/>
      </a:lnSpc>
      <a:spcBef>
        <a:spcPts val="2250"/>
      </a:spcBef>
      <a:spcAft>
        <a:spcPts val="0"/>
      </a:spcAft>
      <a:buClrTx/>
      <a:buSzTx/>
      <a:buFontTx/>
      <a:buNone/>
      <a:defRPr kumimoji="0" sz="2400" b="0" i="0" u="none" strike="noStrike" cap="none" spc="0" normalizeH="0" baseline="0">
        <a:ln>
          <a:noFill/>
        </a:ln>
        <a:solidFill>
          <a:srgbClr val="000000"/>
        </a:solidFill>
        <a:effectLst/>
        <a:uFillTx/>
        <a:latin typeface="+mn-lt"/>
        <a:ea typeface="+mn-ea"/>
        <a:cs typeface="+mn-cs"/>
        <a:sym typeface="Helvetica Neue"/>
      </a:defRPr>
    </a:lvl2pPr>
    <a:lvl3pPr marL="0" marR="0" indent="0" algn="l" defTabSz="1219200" rtl="0" fontAlgn="auto" latinLnBrk="0" hangingPunct="0">
      <a:lnSpc>
        <a:spcPct val="90000"/>
      </a:lnSpc>
      <a:spcBef>
        <a:spcPts val="2250"/>
      </a:spcBef>
      <a:spcAft>
        <a:spcPts val="0"/>
      </a:spcAft>
      <a:buClrTx/>
      <a:buSzTx/>
      <a:buFontTx/>
      <a:buNone/>
      <a:defRPr kumimoji="0" sz="2400" b="0" i="0" u="none" strike="noStrike" cap="none" spc="0" normalizeH="0" baseline="0">
        <a:ln>
          <a:noFill/>
        </a:ln>
        <a:solidFill>
          <a:srgbClr val="000000"/>
        </a:solidFill>
        <a:effectLst/>
        <a:uFillTx/>
        <a:latin typeface="+mn-lt"/>
        <a:ea typeface="+mn-ea"/>
        <a:cs typeface="+mn-cs"/>
        <a:sym typeface="Helvetica Neue"/>
      </a:defRPr>
    </a:lvl3pPr>
    <a:lvl4pPr marL="0" marR="0" indent="0" algn="l" defTabSz="1219200" rtl="0" fontAlgn="auto" latinLnBrk="0" hangingPunct="0">
      <a:lnSpc>
        <a:spcPct val="90000"/>
      </a:lnSpc>
      <a:spcBef>
        <a:spcPts val="2250"/>
      </a:spcBef>
      <a:spcAft>
        <a:spcPts val="0"/>
      </a:spcAft>
      <a:buClrTx/>
      <a:buSzTx/>
      <a:buFontTx/>
      <a:buNone/>
      <a:defRPr kumimoji="0" sz="2400" b="0" i="0" u="none" strike="noStrike" cap="none" spc="0" normalizeH="0" baseline="0">
        <a:ln>
          <a:noFill/>
        </a:ln>
        <a:solidFill>
          <a:srgbClr val="000000"/>
        </a:solidFill>
        <a:effectLst/>
        <a:uFillTx/>
        <a:latin typeface="+mn-lt"/>
        <a:ea typeface="+mn-ea"/>
        <a:cs typeface="+mn-cs"/>
        <a:sym typeface="Helvetica Neue"/>
      </a:defRPr>
    </a:lvl4pPr>
    <a:lvl5pPr marL="0" marR="0" indent="0" algn="l" defTabSz="1219200" rtl="0" fontAlgn="auto" latinLnBrk="0" hangingPunct="0">
      <a:lnSpc>
        <a:spcPct val="90000"/>
      </a:lnSpc>
      <a:spcBef>
        <a:spcPts val="2250"/>
      </a:spcBef>
      <a:spcAft>
        <a:spcPts val="0"/>
      </a:spcAft>
      <a:buClrTx/>
      <a:buSzTx/>
      <a:buFontTx/>
      <a:buNone/>
      <a:defRPr kumimoji="0" sz="2400" b="0" i="0" u="none" strike="noStrike" cap="none" spc="0" normalizeH="0" baseline="0">
        <a:ln>
          <a:noFill/>
        </a:ln>
        <a:solidFill>
          <a:srgbClr val="000000"/>
        </a:solidFill>
        <a:effectLst/>
        <a:uFillTx/>
        <a:latin typeface="+mn-lt"/>
        <a:ea typeface="+mn-ea"/>
        <a:cs typeface="+mn-cs"/>
        <a:sym typeface="Helvetica Neue"/>
      </a:defRPr>
    </a:lvl5pPr>
    <a:lvl6pPr marL="0" marR="0" indent="0" algn="l" defTabSz="1219200" rtl="0" fontAlgn="auto" latinLnBrk="0" hangingPunct="0">
      <a:lnSpc>
        <a:spcPct val="90000"/>
      </a:lnSpc>
      <a:spcBef>
        <a:spcPts val="2250"/>
      </a:spcBef>
      <a:spcAft>
        <a:spcPts val="0"/>
      </a:spcAft>
      <a:buClrTx/>
      <a:buSzTx/>
      <a:buFontTx/>
      <a:buNone/>
      <a:defRPr kumimoji="0" sz="2400" b="0" i="0" u="none" strike="noStrike" cap="none" spc="0" normalizeH="0" baseline="0">
        <a:ln>
          <a:noFill/>
        </a:ln>
        <a:solidFill>
          <a:srgbClr val="000000"/>
        </a:solidFill>
        <a:effectLst/>
        <a:uFillTx/>
        <a:latin typeface="+mn-lt"/>
        <a:ea typeface="+mn-ea"/>
        <a:cs typeface="+mn-cs"/>
        <a:sym typeface="Helvetica Neue"/>
      </a:defRPr>
    </a:lvl6pPr>
    <a:lvl7pPr marL="0" marR="0" indent="0" algn="l" defTabSz="1219200" rtl="0" fontAlgn="auto" latinLnBrk="0" hangingPunct="0">
      <a:lnSpc>
        <a:spcPct val="90000"/>
      </a:lnSpc>
      <a:spcBef>
        <a:spcPts val="2250"/>
      </a:spcBef>
      <a:spcAft>
        <a:spcPts val="0"/>
      </a:spcAft>
      <a:buClrTx/>
      <a:buSzTx/>
      <a:buFontTx/>
      <a:buNone/>
      <a:defRPr kumimoji="0" sz="2400" b="0" i="0" u="none" strike="noStrike" cap="none" spc="0" normalizeH="0" baseline="0">
        <a:ln>
          <a:noFill/>
        </a:ln>
        <a:solidFill>
          <a:srgbClr val="000000"/>
        </a:solidFill>
        <a:effectLst/>
        <a:uFillTx/>
        <a:latin typeface="+mn-lt"/>
        <a:ea typeface="+mn-ea"/>
        <a:cs typeface="+mn-cs"/>
        <a:sym typeface="Helvetica Neue"/>
      </a:defRPr>
    </a:lvl7pPr>
    <a:lvl8pPr marL="0" marR="0" indent="0" algn="l" defTabSz="1219200" rtl="0" fontAlgn="auto" latinLnBrk="0" hangingPunct="0">
      <a:lnSpc>
        <a:spcPct val="90000"/>
      </a:lnSpc>
      <a:spcBef>
        <a:spcPts val="2250"/>
      </a:spcBef>
      <a:spcAft>
        <a:spcPts val="0"/>
      </a:spcAft>
      <a:buClrTx/>
      <a:buSzTx/>
      <a:buFontTx/>
      <a:buNone/>
      <a:defRPr kumimoji="0" sz="2400" b="0" i="0" u="none" strike="noStrike" cap="none" spc="0" normalizeH="0" baseline="0">
        <a:ln>
          <a:noFill/>
        </a:ln>
        <a:solidFill>
          <a:srgbClr val="000000"/>
        </a:solidFill>
        <a:effectLst/>
        <a:uFillTx/>
        <a:latin typeface="+mn-lt"/>
        <a:ea typeface="+mn-ea"/>
        <a:cs typeface="+mn-cs"/>
        <a:sym typeface="Helvetica Neue"/>
      </a:defRPr>
    </a:lvl8pPr>
    <a:lvl9pPr marL="0" marR="0" indent="0" algn="l" defTabSz="1219200" rtl="0" fontAlgn="auto" latinLnBrk="0" hangingPunct="0">
      <a:lnSpc>
        <a:spcPct val="90000"/>
      </a:lnSpc>
      <a:spcBef>
        <a:spcPts val="2250"/>
      </a:spcBef>
      <a:spcAft>
        <a:spcPts val="0"/>
      </a:spcAft>
      <a:buClrTx/>
      <a:buSzTx/>
      <a:buFontTx/>
      <a:buNone/>
      <a:defRPr kumimoji="0" sz="2400" b="0" i="0" u="none" strike="noStrike" cap="none" spc="0" normalizeH="0" baseline="0">
        <a:ln>
          <a:noFill/>
        </a:ln>
        <a:solidFill>
          <a:srgbClr val="000000"/>
        </a:solidFill>
        <a:effectLst/>
        <a:uFillTx/>
        <a:latin typeface="+mn-lt"/>
        <a:ea typeface="+mn-ea"/>
        <a:cs typeface="+mn-cs"/>
        <a:sym typeface="Helvetica Neue"/>
      </a:defRPr>
    </a:lvl9pPr>
  </p:defaultTextStyle>
  <p:extLst>
    <p:ext uri="{521415D9-36F7-43E2-AB2F-B90AF26B5E84}">
      <p14:sectionLst xmlns:p14="http://schemas.microsoft.com/office/powerpoint/2010/main">
        <p14:section name="Default Section" id="{58DE636E-7582-49BD-BA4B-0EFE84258ED5}">
          <p14:sldIdLst>
            <p14:sldId id="13621457"/>
            <p14:sldId id="13621464"/>
            <p14:sldId id="13621458"/>
            <p14:sldId id="13621459"/>
            <p14:sldId id="13621461"/>
            <p14:sldId id="13621463"/>
            <p14:sldId id="6661491"/>
          </p14:sldIdLst>
        </p14:section>
      </p14:sectionLst>
    </p:ext>
    <p:ext uri="{EFAFB233-063F-42B5-8137-9DF3F51BA10A}">
      <p15:sldGuideLst xmlns:p15="http://schemas.microsoft.com/office/powerpoint/2012/main">
        <p15:guide id="1" orient="horz" pos="4032" userDrawn="1">
          <p15:clr>
            <a:srgbClr val="A4A3A4"/>
          </p15:clr>
        </p15:guide>
        <p15:guide id="2" pos="739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7FD"/>
    <a:srgbClr val="2872C5"/>
    <a:srgbClr val="525252"/>
    <a:srgbClr val="FFFFFF"/>
    <a:srgbClr val="0068B5"/>
    <a:srgbClr val="004A86"/>
    <a:srgbClr val="FC646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105" d="100"/>
          <a:sy n="105" d="100"/>
        </p:scale>
        <p:origin x="798" y="96"/>
      </p:cViewPr>
      <p:guideLst>
        <p:guide orient="horz" pos="4032"/>
        <p:guide pos="7392"/>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8" Type="http://schemas.openxmlformats.org/officeDocument/2006/relationships/tags" Target="tags/tag4.xml"/><Relationship Id="rId17" Type="http://schemas.openxmlformats.org/officeDocument/2006/relationships/customXml" Target="../customXml/item3.xml"/><Relationship Id="rId16" Type="http://schemas.openxmlformats.org/officeDocument/2006/relationships/customXml" Target="../customXml/item2.xml"/><Relationship Id="rId15" Type="http://schemas.openxmlformats.org/officeDocument/2006/relationships/customXml" Target="../customXml/item1.xml"/><Relationship Id="rId14" Type="http://schemas.openxmlformats.org/officeDocument/2006/relationships/tableStyles" Target="tableStyles.xml"/><Relationship Id="rId13" Type="http://schemas.openxmlformats.org/officeDocument/2006/relationships/viewProps" Target="viewProps.xml"/><Relationship Id="rId12" Type="http://schemas.openxmlformats.org/officeDocument/2006/relationships/presProps" Target="presProps.xml"/><Relationship Id="rId11" Type="http://schemas.openxmlformats.org/officeDocument/2006/relationships/handoutMaster" Target="handoutMasters/handoutMaster1.xml"/><Relationship Id="rId10" Type="http://schemas.openxmlformats.org/officeDocument/2006/relationships/slide" Target="slides/slide7.xml"/><Relationship Id="rId1" Type="http://schemas.openxmlformats.org/officeDocument/2006/relationships/slideMaster" Target="slideMasters/slide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Workbook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05"/>
          <c:y val="0.005"/>
          <c:w val="0.99"/>
          <c:h val="0.850035"/>
        </c:manualLayout>
      </c:layout>
      <c:pieChart>
        <c:varyColors val="0"/>
        <c:dLbls>
          <c:showLegendKey val="0"/>
          <c:showVal val="0"/>
          <c:showCatName val="0"/>
          <c:showSerName val="0"/>
          <c:showPercent val="0"/>
          <c:showBubbleSize val="0"/>
          <c:showLeaderLines val="0"/>
        </c:dLbls>
        <c:firstSliceAng val="0"/>
      </c:pieChart>
      <c:spPr>
        <a:noFill/>
        <a:ln w="12700" cap="flat">
          <a:noFill/>
          <a:miter lim="400000"/>
        </a:ln>
        <a:effectLst/>
      </c:spPr>
    </c:plotArea>
    <c:legend>
      <c:legendPos val="b"/>
      <c:layout>
        <c:manualLayout>
          <c:xMode val="edge"/>
          <c:yMode val="edge"/>
          <c:x val="0.041227"/>
          <c:y val="0.95122"/>
          <c:w val="0.917546"/>
          <c:h val="0.0487796"/>
        </c:manualLayout>
      </c:layout>
      <c:overlay val="1"/>
      <c:spPr>
        <a:noFill/>
        <a:ln w="12700" cap="flat">
          <a:noFill/>
          <a:miter lim="400000"/>
        </a:ln>
        <a:effectLst/>
      </c:spPr>
      <c:txPr>
        <a:bodyPr rot="0" spcFirstLastPara="0" vertOverflow="ellipsis" vert="horz" wrap="square" anchor="ctr" anchorCtr="1"/>
        <a:lstStyle/>
        <a:p>
          <a:pPr>
            <a:defRPr lang="zh-CN" sz="1800" b="0" i="0" u="none" strike="noStrike" kern="1200" baseline="0">
              <a:solidFill>
                <a:srgbClr val="000000"/>
              </a:solidFill>
              <a:latin typeface="Intel Clear"/>
              <a:ea typeface="+mn-ea"/>
              <a:cs typeface="+mn-cs"/>
            </a:defRPr>
          </a:pPr>
        </a:p>
      </c:txPr>
    </c:legend>
    <c:plotVisOnly val="1"/>
    <c:dispBlanksAs val="gap"/>
    <c:showDLblsOverMax val="1"/>
  </c:chart>
  <c:spPr>
    <a:noFill/>
    <a:ln>
      <a:noFill/>
    </a:ln>
    <a:effectLst/>
  </c:spPr>
  <c:txPr>
    <a:bodyPr/>
    <a:lstStyle/>
    <a:p>
      <a:pPr>
        <a:defRPr lang="zh-CN"/>
      </a:pPr>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10B726A-C477-6444-83BF-F1538D69AD12}" type="datetimeFigureOut">
              <a:rPr lang="en-US" smtClean="0"/>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DCDB93-7126-8142-8B95-E87AEC48376D}" type="slidenum">
              <a:rPr lang="en-US" smtClean="0"/>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55" name="Shape 1055"/>
          <p:cNvSpPr>
            <a:spLocks noGrp="1" noRot="1" noChangeAspect="1"/>
          </p:cNvSpPr>
          <p:nvPr>
            <p:ph type="sldImg"/>
          </p:nvPr>
        </p:nvSpPr>
        <p:spPr>
          <a:xfrm>
            <a:off x="381000" y="685800"/>
            <a:ext cx="6096000" cy="3429000"/>
          </a:xfrm>
          <a:prstGeom prst="rect">
            <a:avLst/>
          </a:prstGeom>
        </p:spPr>
        <p:txBody>
          <a:bodyPr/>
          <a:lstStyle/>
          <a:p/>
        </p:txBody>
      </p:sp>
      <p:sp>
        <p:nvSpPr>
          <p:cNvPr id="1056" name="Shape 1056"/>
          <p:cNvSpPr>
            <a:spLocks noGrp="1"/>
          </p:cNvSpPr>
          <p:nvPr>
            <p:ph type="body" sz="quarter" idx="1"/>
          </p:nvPr>
        </p:nvSpPr>
        <p:spPr>
          <a:xfrm>
            <a:off x="914400" y="4343400"/>
            <a:ext cx="5029200" cy="4114800"/>
          </a:xfrm>
          <a:prstGeom prst="rect">
            <a:avLst/>
          </a:prstGeom>
        </p:spPr>
        <p:txBody>
          <a:bodyPr/>
          <a:lstStyle/>
          <a:p/>
        </p:txBody>
      </p:sp>
    </p:spTree>
  </p:cSld>
  <p:clrMap bg1="lt1" tx1="dk1" bg2="lt2" tx2="dk2" accent1="accent1" accent2="accent2" accent3="accent3" accent4="accent4" accent5="accent5" accent6="accent6" hlink="hlink" folHlink="folHlink"/>
  <p:notesStyle>
    <a:lvl1pPr defTabSz="228600" latinLnBrk="0">
      <a:lnSpc>
        <a:spcPct val="118000"/>
      </a:lnSpc>
      <a:defRPr sz="1100">
        <a:latin typeface="+mn-lt"/>
        <a:ea typeface="+mn-ea"/>
        <a:cs typeface="+mn-cs"/>
        <a:sym typeface="Helvetica Neue"/>
      </a:defRPr>
    </a:lvl1pPr>
    <a:lvl2pPr indent="114300" defTabSz="228600" latinLnBrk="0">
      <a:lnSpc>
        <a:spcPct val="118000"/>
      </a:lnSpc>
      <a:defRPr sz="1100">
        <a:latin typeface="+mn-lt"/>
        <a:ea typeface="+mn-ea"/>
        <a:cs typeface="+mn-cs"/>
        <a:sym typeface="Helvetica Neue"/>
      </a:defRPr>
    </a:lvl2pPr>
    <a:lvl3pPr indent="228600" defTabSz="228600" latinLnBrk="0">
      <a:lnSpc>
        <a:spcPct val="118000"/>
      </a:lnSpc>
      <a:defRPr sz="1100">
        <a:latin typeface="+mn-lt"/>
        <a:ea typeface="+mn-ea"/>
        <a:cs typeface="+mn-cs"/>
        <a:sym typeface="Helvetica Neue"/>
      </a:defRPr>
    </a:lvl3pPr>
    <a:lvl4pPr indent="342900" defTabSz="228600" latinLnBrk="0">
      <a:lnSpc>
        <a:spcPct val="118000"/>
      </a:lnSpc>
      <a:defRPr sz="1100">
        <a:latin typeface="+mn-lt"/>
        <a:ea typeface="+mn-ea"/>
        <a:cs typeface="+mn-cs"/>
        <a:sym typeface="Helvetica Neue"/>
      </a:defRPr>
    </a:lvl4pPr>
    <a:lvl5pPr indent="457200" defTabSz="228600" latinLnBrk="0">
      <a:lnSpc>
        <a:spcPct val="118000"/>
      </a:lnSpc>
      <a:defRPr sz="1100">
        <a:latin typeface="+mn-lt"/>
        <a:ea typeface="+mn-ea"/>
        <a:cs typeface="+mn-cs"/>
        <a:sym typeface="Helvetica Neue"/>
      </a:defRPr>
    </a:lvl5pPr>
    <a:lvl6pPr indent="571500" defTabSz="228600" latinLnBrk="0">
      <a:lnSpc>
        <a:spcPct val="118000"/>
      </a:lnSpc>
      <a:defRPr sz="1100">
        <a:latin typeface="+mn-lt"/>
        <a:ea typeface="+mn-ea"/>
        <a:cs typeface="+mn-cs"/>
        <a:sym typeface="Helvetica Neue"/>
      </a:defRPr>
    </a:lvl6pPr>
    <a:lvl7pPr indent="685800" defTabSz="228600" latinLnBrk="0">
      <a:lnSpc>
        <a:spcPct val="118000"/>
      </a:lnSpc>
      <a:defRPr sz="1100">
        <a:latin typeface="+mn-lt"/>
        <a:ea typeface="+mn-ea"/>
        <a:cs typeface="+mn-cs"/>
        <a:sym typeface="Helvetica Neue"/>
      </a:defRPr>
    </a:lvl7pPr>
    <a:lvl8pPr indent="800100" defTabSz="228600" latinLnBrk="0">
      <a:lnSpc>
        <a:spcPct val="118000"/>
      </a:lnSpc>
      <a:defRPr sz="1100">
        <a:latin typeface="+mn-lt"/>
        <a:ea typeface="+mn-ea"/>
        <a:cs typeface="+mn-cs"/>
        <a:sym typeface="Helvetica Neue"/>
      </a:defRPr>
    </a:lvl8pPr>
    <a:lvl9pPr indent="914400" defTabSz="228600" latinLnBrk="0">
      <a:lnSpc>
        <a:spcPct val="118000"/>
      </a:lnSpc>
      <a:defRPr sz="1100">
        <a:latin typeface="+mn-lt"/>
        <a:ea typeface="+mn-ea"/>
        <a:cs typeface="+mn-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ja-JP" altLang="en-US" dirty="0"/>
          </a:p>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showMasterSp="0" userDrawn="1">
  <p:cSld name="Title Blue A">
    <p:bg>
      <p:bgPr>
        <a:solidFill>
          <a:srgbClr val="184A86"/>
        </a:solidFill>
        <a:effectLst/>
      </p:bgPr>
    </p:bg>
    <p:spTree>
      <p:nvGrpSpPr>
        <p:cNvPr id="1" name=""/>
        <p:cNvGrpSpPr/>
        <p:nvPr/>
      </p:nvGrpSpPr>
      <p:grpSpPr>
        <a:xfrm>
          <a:off x="0" y="0"/>
          <a:ext cx="0" cy="0"/>
          <a:chOff x="0" y="0"/>
          <a:chExt cx="0" cy="0"/>
        </a:xfrm>
      </p:grpSpPr>
      <p:sp>
        <p:nvSpPr>
          <p:cNvPr id="74" name="Rectangle"/>
          <p:cNvSpPr/>
          <p:nvPr/>
        </p:nvSpPr>
        <p:spPr>
          <a:xfrm>
            <a:off x="1469360" y="0"/>
            <a:ext cx="3430768" cy="5393161"/>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80" name="Square"/>
          <p:cNvSpPr/>
          <p:nvPr/>
        </p:nvSpPr>
        <p:spPr>
          <a:xfrm>
            <a:off x="861107" y="5390896"/>
            <a:ext cx="607299" cy="607299"/>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81" name="Rectangle"/>
          <p:cNvSpPr/>
          <p:nvPr/>
        </p:nvSpPr>
        <p:spPr>
          <a:xfrm>
            <a:off x="576067" y="5108797"/>
            <a:ext cx="286654" cy="282073"/>
          </a:xfrm>
          <a:prstGeom prst="rect">
            <a:avLst/>
          </a:prstGeom>
          <a:solidFill>
            <a:srgbClr val="00C7FD"/>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82" name="Square"/>
          <p:cNvSpPr/>
          <p:nvPr/>
        </p:nvSpPr>
        <p:spPr>
          <a:xfrm>
            <a:off x="861107" y="4952474"/>
            <a:ext cx="157461" cy="157461"/>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31" name="Title Text"/>
          <p:cNvSpPr txBox="1">
            <a:spLocks noGrp="1"/>
          </p:cNvSpPr>
          <p:nvPr>
            <p:ph type="title" hasCustomPrompt="1"/>
          </p:nvPr>
        </p:nvSpPr>
        <p:spPr>
          <a:xfrm>
            <a:off x="1895475" y="3585279"/>
            <a:ext cx="10972801" cy="1091827"/>
          </a:xfrm>
          <a:prstGeom prst="rect">
            <a:avLst/>
          </a:prstGeom>
          <a:ln w="12700">
            <a:miter lim="400000"/>
          </a:ln>
        </p:spPr>
        <p:txBody>
          <a:bodyPr lIns="0" tIns="0" rIns="0" bIns="0">
            <a:noAutofit/>
          </a:bodyPr>
          <a:lstStyle>
            <a:lvl1pPr>
              <a:defRPr sz="7500">
                <a:solidFill>
                  <a:schemeClr val="bg1"/>
                </a:solidFill>
              </a:defRPr>
            </a:lvl1pPr>
          </a:lstStyle>
          <a:p>
            <a:r>
              <a:rPr lang="en-US"/>
              <a:t>75 </a:t>
            </a:r>
            <a:r>
              <a:rPr lang="en-US" err="1"/>
              <a:t>pt</a:t>
            </a:r>
            <a:r>
              <a:rPr lang="en-US"/>
              <a:t> Intel Clear Light</a:t>
            </a:r>
            <a:endParaRPr lang="en-US"/>
          </a:p>
        </p:txBody>
      </p:sp>
      <p:sp>
        <p:nvSpPr>
          <p:cNvPr id="17" name="Text Placeholder 2"/>
          <p:cNvSpPr>
            <a:spLocks noGrp="1"/>
          </p:cNvSpPr>
          <p:nvPr>
            <p:ph type="body" sz="quarter" idx="25" hasCustomPrompt="1"/>
          </p:nvPr>
        </p:nvSpPr>
        <p:spPr>
          <a:xfrm>
            <a:off x="1895475" y="3182315"/>
            <a:ext cx="10296524" cy="304800"/>
          </a:xfrm>
        </p:spPr>
        <p:txBody>
          <a:bodyPr>
            <a:normAutofit/>
          </a:bodyPr>
          <a:lstStyle>
            <a:lvl1pPr marL="0" indent="0">
              <a:buNone/>
              <a:defRPr sz="1600" b="1" i="0">
                <a:solidFill>
                  <a:srgbClr val="00C7FD"/>
                </a:solidFill>
                <a:latin typeface="Intel Clear" panose="020B0604020203020204" pitchFamily="34" charset="0"/>
                <a:ea typeface="Intel Clear" panose="020B0604020203020204" pitchFamily="34" charset="0"/>
                <a:cs typeface="Intel Clear" panose="020B0604020203020204" pitchFamily="34" charset="0"/>
              </a:defRPr>
            </a:lvl1pPr>
          </a:lstStyle>
          <a:p>
            <a:r>
              <a:rPr lang="en-US"/>
              <a:t>16pt Intel Clear Bold Intro:</a:t>
            </a:r>
            <a:endParaRPr lang="en-US"/>
          </a:p>
        </p:txBody>
      </p:sp>
      <p:sp>
        <p:nvSpPr>
          <p:cNvPr id="18" name="Text Placeholder 6"/>
          <p:cNvSpPr>
            <a:spLocks noGrp="1"/>
          </p:cNvSpPr>
          <p:nvPr>
            <p:ph type="body" sz="quarter" idx="27" hasCustomPrompt="1"/>
          </p:nvPr>
        </p:nvSpPr>
        <p:spPr>
          <a:xfrm>
            <a:off x="1908348" y="4778609"/>
            <a:ext cx="10283651" cy="326776"/>
          </a:xfrm>
        </p:spPr>
        <p:txBody>
          <a:bodyPr>
            <a:normAutofit/>
          </a:bodyPr>
          <a:lstStyle>
            <a:lvl1pPr marL="0" indent="0">
              <a:buNone/>
              <a:defRPr sz="1800" b="0" i="0">
                <a:solidFill>
                  <a:schemeClr val="bg1"/>
                </a:solidFill>
                <a:latin typeface="Intel Clear" panose="020B0604020203020204" pitchFamily="34" charset="0"/>
                <a:ea typeface="Intel Clear" panose="020B0604020203020204" pitchFamily="34" charset="0"/>
                <a:cs typeface="Intel Clear" panose="020B0604020203020204" pitchFamily="34" charset="0"/>
              </a:defRPr>
            </a:lvl1pPr>
          </a:lstStyle>
          <a:p>
            <a:r>
              <a:rPr lang="en-US"/>
              <a:t>18pt Intel Clear Subhead, Date, Etc.</a:t>
            </a:r>
            <a:endParaRPr lang="en-US"/>
          </a:p>
        </p:txBody>
      </p:sp>
      <p:grpSp>
        <p:nvGrpSpPr>
          <p:cNvPr id="9" name="Group 8"/>
          <p:cNvGrpSpPr/>
          <p:nvPr userDrawn="1"/>
        </p:nvGrpSpPr>
        <p:grpSpPr>
          <a:xfrm>
            <a:off x="1468406" y="5995719"/>
            <a:ext cx="1059754" cy="396801"/>
            <a:chOff x="1314450" y="6391094"/>
            <a:chExt cx="1123377" cy="420623"/>
          </a:xfrm>
        </p:grpSpPr>
        <p:sp>
          <p:nvSpPr>
            <p:cNvPr id="5" name="Freeform: Shape 4"/>
            <p:cNvSpPr/>
            <p:nvPr/>
          </p:nvSpPr>
          <p:spPr>
            <a:xfrm>
              <a:off x="1314450" y="6396809"/>
              <a:ext cx="78581" cy="78581"/>
            </a:xfrm>
            <a:custGeom>
              <a:avLst/>
              <a:gdLst>
                <a:gd name="connsiteX0" fmla="*/ 0 w 78581"/>
                <a:gd name="connsiteY0" fmla="*/ 0 h 78581"/>
                <a:gd name="connsiteX1" fmla="*/ 78581 w 78581"/>
                <a:gd name="connsiteY1" fmla="*/ 0 h 78581"/>
                <a:gd name="connsiteX2" fmla="*/ 78581 w 78581"/>
                <a:gd name="connsiteY2" fmla="*/ 78581 h 78581"/>
                <a:gd name="connsiteX3" fmla="*/ 0 w 78581"/>
                <a:gd name="connsiteY3" fmla="*/ 78581 h 78581"/>
              </a:gdLst>
              <a:ahLst/>
              <a:cxnLst>
                <a:cxn ang="0">
                  <a:pos x="connsiteX0" y="connsiteY0"/>
                </a:cxn>
                <a:cxn ang="0">
                  <a:pos x="connsiteX1" y="connsiteY1"/>
                </a:cxn>
                <a:cxn ang="0">
                  <a:pos x="connsiteX2" y="connsiteY2"/>
                </a:cxn>
                <a:cxn ang="0">
                  <a:pos x="connsiteX3" y="connsiteY3"/>
                </a:cxn>
              </a:cxnLst>
              <a:rect l="l" t="t" r="r" b="b"/>
              <a:pathLst>
                <a:path w="78581" h="78581">
                  <a:moveTo>
                    <a:pt x="0" y="0"/>
                  </a:moveTo>
                  <a:lnTo>
                    <a:pt x="78581" y="0"/>
                  </a:lnTo>
                  <a:lnTo>
                    <a:pt x="78581" y="78581"/>
                  </a:lnTo>
                  <a:lnTo>
                    <a:pt x="0" y="78581"/>
                  </a:lnTo>
                  <a:close/>
                </a:path>
              </a:pathLst>
            </a:custGeom>
            <a:solidFill>
              <a:srgbClr val="00B2E3"/>
            </a:solidFill>
            <a:ln w="9525" cap="flat">
              <a:noFill/>
              <a:prstDash val="solid"/>
              <a:miter/>
            </a:ln>
          </p:spPr>
          <p:txBody>
            <a:bodyPr rtlCol="0" anchor="ctr"/>
            <a:lstStyle/>
            <a:p>
              <a:endParaRPr lang="en-US"/>
            </a:p>
          </p:txBody>
        </p:sp>
        <p:sp>
          <p:nvSpPr>
            <p:cNvPr id="6" name="Freeform: Shape 5"/>
            <p:cNvSpPr/>
            <p:nvPr/>
          </p:nvSpPr>
          <p:spPr>
            <a:xfrm>
              <a:off x="1316545" y="6391094"/>
              <a:ext cx="995171" cy="420623"/>
            </a:xfrm>
            <a:custGeom>
              <a:avLst/>
              <a:gdLst>
                <a:gd name="connsiteX0" fmla="*/ 74486 w 995171"/>
                <a:gd name="connsiteY0" fmla="*/ 131921 h 420623"/>
                <a:gd name="connsiteX1" fmla="*/ 0 w 995171"/>
                <a:gd name="connsiteY1" fmla="*/ 131921 h 420623"/>
                <a:gd name="connsiteX2" fmla="*/ 0 w 995171"/>
                <a:gd name="connsiteY2" fmla="*/ 414719 h 420623"/>
                <a:gd name="connsiteX3" fmla="*/ 74486 w 995171"/>
                <a:gd name="connsiteY3" fmla="*/ 414719 h 420623"/>
                <a:gd name="connsiteX4" fmla="*/ 74486 w 995171"/>
                <a:gd name="connsiteY4" fmla="*/ 131921 h 420623"/>
                <a:gd name="connsiteX5" fmla="*/ 568262 w 995171"/>
                <a:gd name="connsiteY5" fmla="*/ 417576 h 420623"/>
                <a:gd name="connsiteX6" fmla="*/ 568262 w 995171"/>
                <a:gd name="connsiteY6" fmla="*/ 348234 h 420623"/>
                <a:gd name="connsiteX7" fmla="*/ 541306 w 995171"/>
                <a:gd name="connsiteY7" fmla="*/ 346520 h 420623"/>
                <a:gd name="connsiteX8" fmla="*/ 523780 w 995171"/>
                <a:gd name="connsiteY8" fmla="*/ 338804 h 420623"/>
                <a:gd name="connsiteX9" fmla="*/ 516065 w 995171"/>
                <a:gd name="connsiteY9" fmla="*/ 321945 h 420623"/>
                <a:gd name="connsiteX10" fmla="*/ 514350 w 995171"/>
                <a:gd name="connsiteY10" fmla="*/ 294608 h 420623"/>
                <a:gd name="connsiteX11" fmla="*/ 514350 w 995171"/>
                <a:gd name="connsiteY11" fmla="*/ 195644 h 420623"/>
                <a:gd name="connsiteX12" fmla="*/ 568262 w 995171"/>
                <a:gd name="connsiteY12" fmla="*/ 195644 h 420623"/>
                <a:gd name="connsiteX13" fmla="*/ 568262 w 995171"/>
                <a:gd name="connsiteY13" fmla="*/ 131921 h 420623"/>
                <a:gd name="connsiteX14" fmla="*/ 514350 w 995171"/>
                <a:gd name="connsiteY14" fmla="*/ 131921 h 420623"/>
                <a:gd name="connsiteX15" fmla="*/ 514350 w 995171"/>
                <a:gd name="connsiteY15" fmla="*/ 21812 h 420623"/>
                <a:gd name="connsiteX16" fmla="*/ 439865 w 995171"/>
                <a:gd name="connsiteY16" fmla="*/ 21812 h 420623"/>
                <a:gd name="connsiteX17" fmla="*/ 439865 w 995171"/>
                <a:gd name="connsiteY17" fmla="*/ 295180 h 420623"/>
                <a:gd name="connsiteX18" fmla="*/ 445865 w 995171"/>
                <a:gd name="connsiteY18" fmla="*/ 353473 h 420623"/>
                <a:gd name="connsiteX19" fmla="*/ 465677 w 995171"/>
                <a:gd name="connsiteY19" fmla="*/ 391001 h 420623"/>
                <a:gd name="connsiteX20" fmla="*/ 502063 w 995171"/>
                <a:gd name="connsiteY20" fmla="*/ 411385 h 420623"/>
                <a:gd name="connsiteX21" fmla="*/ 558927 w 995171"/>
                <a:gd name="connsiteY21" fmla="*/ 417671 h 420623"/>
                <a:gd name="connsiteX22" fmla="*/ 568262 w 995171"/>
                <a:gd name="connsiteY22" fmla="*/ 417671 h 420623"/>
                <a:gd name="connsiteX23" fmla="*/ 995172 w 995171"/>
                <a:gd name="connsiteY23" fmla="*/ 0 h 420623"/>
                <a:gd name="connsiteX24" fmla="*/ 920687 w 995171"/>
                <a:gd name="connsiteY24" fmla="*/ 0 h 420623"/>
                <a:gd name="connsiteX25" fmla="*/ 920687 w 995171"/>
                <a:gd name="connsiteY25" fmla="*/ 414719 h 420623"/>
                <a:gd name="connsiteX26" fmla="*/ 995172 w 995171"/>
                <a:gd name="connsiteY26" fmla="*/ 414719 h 420623"/>
                <a:gd name="connsiteX27" fmla="*/ 995172 w 995171"/>
                <a:gd name="connsiteY27" fmla="*/ 0 h 420623"/>
                <a:gd name="connsiteX28" fmla="*/ 367951 w 995171"/>
                <a:gd name="connsiteY28" fmla="*/ 159830 h 420623"/>
                <a:gd name="connsiteX29" fmla="*/ 281273 w 995171"/>
                <a:gd name="connsiteY29" fmla="*/ 126206 h 420623"/>
                <a:gd name="connsiteX30" fmla="*/ 232410 w 995171"/>
                <a:gd name="connsiteY30" fmla="*/ 137065 h 420623"/>
                <a:gd name="connsiteX31" fmla="*/ 195358 w 995171"/>
                <a:gd name="connsiteY31" fmla="*/ 167259 h 420623"/>
                <a:gd name="connsiteX32" fmla="*/ 191262 w 995171"/>
                <a:gd name="connsiteY32" fmla="*/ 172498 h 420623"/>
                <a:gd name="connsiteX33" fmla="*/ 191262 w 995171"/>
                <a:gd name="connsiteY33" fmla="*/ 167831 h 420623"/>
                <a:gd name="connsiteX34" fmla="*/ 191262 w 995171"/>
                <a:gd name="connsiteY34" fmla="*/ 132017 h 420623"/>
                <a:gd name="connsiteX35" fmla="*/ 117920 w 995171"/>
                <a:gd name="connsiteY35" fmla="*/ 132017 h 420623"/>
                <a:gd name="connsiteX36" fmla="*/ 117920 w 995171"/>
                <a:gd name="connsiteY36" fmla="*/ 414814 h 420623"/>
                <a:gd name="connsiteX37" fmla="*/ 191929 w 995171"/>
                <a:gd name="connsiteY37" fmla="*/ 414814 h 420623"/>
                <a:gd name="connsiteX38" fmla="*/ 191929 w 995171"/>
                <a:gd name="connsiteY38" fmla="*/ 264128 h 420623"/>
                <a:gd name="connsiteX39" fmla="*/ 192024 w 995171"/>
                <a:gd name="connsiteY39" fmla="*/ 274606 h 420623"/>
                <a:gd name="connsiteX40" fmla="*/ 192119 w 995171"/>
                <a:gd name="connsiteY40" fmla="*/ 269558 h 420623"/>
                <a:gd name="connsiteX41" fmla="*/ 211741 w 995171"/>
                <a:gd name="connsiteY41" fmla="*/ 210884 h 420623"/>
                <a:gd name="connsiteX42" fmla="*/ 258985 w 995171"/>
                <a:gd name="connsiteY42" fmla="*/ 190786 h 420623"/>
                <a:gd name="connsiteX43" fmla="*/ 307753 w 995171"/>
                <a:gd name="connsiteY43" fmla="*/ 210407 h 420623"/>
                <a:gd name="connsiteX44" fmla="*/ 323945 w 995171"/>
                <a:gd name="connsiteY44" fmla="*/ 264605 h 420623"/>
                <a:gd name="connsiteX45" fmla="*/ 323945 w 995171"/>
                <a:gd name="connsiteY45" fmla="*/ 264605 h 420623"/>
                <a:gd name="connsiteX46" fmla="*/ 323945 w 995171"/>
                <a:gd name="connsiteY46" fmla="*/ 265176 h 420623"/>
                <a:gd name="connsiteX47" fmla="*/ 323945 w 995171"/>
                <a:gd name="connsiteY47" fmla="*/ 265271 h 420623"/>
                <a:gd name="connsiteX48" fmla="*/ 323945 w 995171"/>
                <a:gd name="connsiteY48" fmla="*/ 414814 h 420623"/>
                <a:gd name="connsiteX49" fmla="*/ 399098 w 995171"/>
                <a:gd name="connsiteY49" fmla="*/ 414814 h 420623"/>
                <a:gd name="connsiteX50" fmla="*/ 399098 w 995171"/>
                <a:gd name="connsiteY50" fmla="*/ 254222 h 420623"/>
                <a:gd name="connsiteX51" fmla="*/ 367951 w 995171"/>
                <a:gd name="connsiteY51" fmla="*/ 159830 h 420623"/>
                <a:gd name="connsiteX52" fmla="*/ 881825 w 995171"/>
                <a:gd name="connsiteY52" fmla="*/ 272796 h 420623"/>
                <a:gd name="connsiteX53" fmla="*/ 871061 w 995171"/>
                <a:gd name="connsiteY53" fmla="*/ 215646 h 420623"/>
                <a:gd name="connsiteX54" fmla="*/ 841057 w 995171"/>
                <a:gd name="connsiteY54" fmla="*/ 168974 h 420623"/>
                <a:gd name="connsiteX55" fmla="*/ 794957 w 995171"/>
                <a:gd name="connsiteY55" fmla="*/ 137636 h 420623"/>
                <a:gd name="connsiteX56" fmla="*/ 735806 w 995171"/>
                <a:gd name="connsiteY56" fmla="*/ 126302 h 420623"/>
                <a:gd name="connsiteX57" fmla="*/ 678371 w 995171"/>
                <a:gd name="connsiteY57" fmla="*/ 137922 h 420623"/>
                <a:gd name="connsiteX58" fmla="*/ 631698 w 995171"/>
                <a:gd name="connsiteY58" fmla="*/ 169355 h 420623"/>
                <a:gd name="connsiteX59" fmla="*/ 600266 w 995171"/>
                <a:gd name="connsiteY59" fmla="*/ 216027 h 420623"/>
                <a:gd name="connsiteX60" fmla="*/ 588645 w 995171"/>
                <a:gd name="connsiteY60" fmla="*/ 273463 h 420623"/>
                <a:gd name="connsiteX61" fmla="*/ 599694 w 995171"/>
                <a:gd name="connsiteY61" fmla="*/ 330899 h 420623"/>
                <a:gd name="connsiteX62" fmla="*/ 630269 w 995171"/>
                <a:gd name="connsiteY62" fmla="*/ 377571 h 420623"/>
                <a:gd name="connsiteX63" fmla="*/ 677513 w 995171"/>
                <a:gd name="connsiteY63" fmla="*/ 409004 h 420623"/>
                <a:gd name="connsiteX64" fmla="*/ 738092 w 995171"/>
                <a:gd name="connsiteY64" fmla="*/ 420624 h 420623"/>
                <a:gd name="connsiteX65" fmla="*/ 863918 w 995171"/>
                <a:gd name="connsiteY65" fmla="*/ 365093 h 420623"/>
                <a:gd name="connsiteX66" fmla="*/ 810292 w 995171"/>
                <a:gd name="connsiteY66" fmla="*/ 324231 h 420623"/>
                <a:gd name="connsiteX67" fmla="*/ 738664 w 995171"/>
                <a:gd name="connsiteY67" fmla="*/ 355854 h 420623"/>
                <a:gd name="connsiteX68" fmla="*/ 687229 w 995171"/>
                <a:gd name="connsiteY68" fmla="*/ 341376 h 420623"/>
                <a:gd name="connsiteX69" fmla="*/ 660368 w 995171"/>
                <a:gd name="connsiteY69" fmla="*/ 302133 h 420623"/>
                <a:gd name="connsiteX70" fmla="*/ 659606 w 995171"/>
                <a:gd name="connsiteY70" fmla="*/ 299466 h 420623"/>
                <a:gd name="connsiteX71" fmla="*/ 881825 w 995171"/>
                <a:gd name="connsiteY71" fmla="*/ 299466 h 420623"/>
                <a:gd name="connsiteX72" fmla="*/ 881825 w 995171"/>
                <a:gd name="connsiteY72" fmla="*/ 272796 h 420623"/>
                <a:gd name="connsiteX73" fmla="*/ 660368 w 995171"/>
                <a:gd name="connsiteY73" fmla="*/ 246793 h 420623"/>
                <a:gd name="connsiteX74" fmla="*/ 735330 w 995171"/>
                <a:gd name="connsiteY74" fmla="*/ 189929 h 420623"/>
                <a:gd name="connsiteX75" fmla="*/ 810387 w 995171"/>
                <a:gd name="connsiteY75" fmla="*/ 246698 h 420623"/>
                <a:gd name="connsiteX76" fmla="*/ 660368 w 995171"/>
                <a:gd name="connsiteY76" fmla="*/ 246793 h 420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995171" h="420623">
                  <a:moveTo>
                    <a:pt x="74486" y="131921"/>
                  </a:moveTo>
                  <a:lnTo>
                    <a:pt x="0" y="131921"/>
                  </a:lnTo>
                  <a:lnTo>
                    <a:pt x="0" y="414719"/>
                  </a:lnTo>
                  <a:lnTo>
                    <a:pt x="74486" y="414719"/>
                  </a:lnTo>
                  <a:lnTo>
                    <a:pt x="74486" y="131921"/>
                  </a:lnTo>
                  <a:close/>
                  <a:moveTo>
                    <a:pt x="568262" y="417576"/>
                  </a:moveTo>
                  <a:lnTo>
                    <a:pt x="568262" y="348234"/>
                  </a:lnTo>
                  <a:cubicBezTo>
                    <a:pt x="557308" y="348139"/>
                    <a:pt x="548259" y="347567"/>
                    <a:pt x="541306" y="346520"/>
                  </a:cubicBezTo>
                  <a:cubicBezTo>
                    <a:pt x="533591" y="345281"/>
                    <a:pt x="527685" y="342710"/>
                    <a:pt x="523780" y="338804"/>
                  </a:cubicBezTo>
                  <a:cubicBezTo>
                    <a:pt x="519875" y="334899"/>
                    <a:pt x="517303" y="329184"/>
                    <a:pt x="516065" y="321945"/>
                  </a:cubicBezTo>
                  <a:cubicBezTo>
                    <a:pt x="514922" y="314992"/>
                    <a:pt x="514350" y="305753"/>
                    <a:pt x="514350" y="294608"/>
                  </a:cubicBezTo>
                  <a:lnTo>
                    <a:pt x="514350" y="195644"/>
                  </a:lnTo>
                  <a:lnTo>
                    <a:pt x="568262" y="195644"/>
                  </a:lnTo>
                  <a:lnTo>
                    <a:pt x="568262" y="131921"/>
                  </a:lnTo>
                  <a:lnTo>
                    <a:pt x="514350" y="131921"/>
                  </a:lnTo>
                  <a:lnTo>
                    <a:pt x="514350" y="21812"/>
                  </a:lnTo>
                  <a:lnTo>
                    <a:pt x="439865" y="21812"/>
                  </a:lnTo>
                  <a:lnTo>
                    <a:pt x="439865" y="295180"/>
                  </a:lnTo>
                  <a:cubicBezTo>
                    <a:pt x="439865" y="318230"/>
                    <a:pt x="441865" y="337852"/>
                    <a:pt x="445865" y="353473"/>
                  </a:cubicBezTo>
                  <a:cubicBezTo>
                    <a:pt x="449771" y="368903"/>
                    <a:pt x="456438" y="381572"/>
                    <a:pt x="465677" y="391001"/>
                  </a:cubicBezTo>
                  <a:cubicBezTo>
                    <a:pt x="474917" y="400431"/>
                    <a:pt x="487204" y="407289"/>
                    <a:pt x="502063" y="411385"/>
                  </a:cubicBezTo>
                  <a:cubicBezTo>
                    <a:pt x="517112" y="415481"/>
                    <a:pt x="536258" y="417671"/>
                    <a:pt x="558927" y="417671"/>
                  </a:cubicBezTo>
                  <a:lnTo>
                    <a:pt x="568262" y="417671"/>
                  </a:lnTo>
                  <a:close/>
                  <a:moveTo>
                    <a:pt x="995172" y="0"/>
                  </a:moveTo>
                  <a:lnTo>
                    <a:pt x="920687" y="0"/>
                  </a:lnTo>
                  <a:lnTo>
                    <a:pt x="920687" y="414719"/>
                  </a:lnTo>
                  <a:lnTo>
                    <a:pt x="995172" y="414719"/>
                  </a:lnTo>
                  <a:lnTo>
                    <a:pt x="995172" y="0"/>
                  </a:lnTo>
                  <a:close/>
                  <a:moveTo>
                    <a:pt x="367951" y="159830"/>
                  </a:moveTo>
                  <a:cubicBezTo>
                    <a:pt x="347282" y="137541"/>
                    <a:pt x="318135" y="126206"/>
                    <a:pt x="281273" y="126206"/>
                  </a:cubicBezTo>
                  <a:cubicBezTo>
                    <a:pt x="263462" y="126206"/>
                    <a:pt x="247079" y="129921"/>
                    <a:pt x="232410" y="137065"/>
                  </a:cubicBezTo>
                  <a:cubicBezTo>
                    <a:pt x="217742" y="144304"/>
                    <a:pt x="205264" y="154496"/>
                    <a:pt x="195358" y="167259"/>
                  </a:cubicBezTo>
                  <a:lnTo>
                    <a:pt x="191262" y="172498"/>
                  </a:lnTo>
                  <a:lnTo>
                    <a:pt x="191262" y="167831"/>
                  </a:lnTo>
                  <a:lnTo>
                    <a:pt x="191262" y="132017"/>
                  </a:lnTo>
                  <a:lnTo>
                    <a:pt x="117920" y="132017"/>
                  </a:lnTo>
                  <a:lnTo>
                    <a:pt x="117920" y="414814"/>
                  </a:lnTo>
                  <a:lnTo>
                    <a:pt x="191929" y="414814"/>
                  </a:lnTo>
                  <a:lnTo>
                    <a:pt x="191929" y="264128"/>
                  </a:lnTo>
                  <a:lnTo>
                    <a:pt x="192024" y="274606"/>
                  </a:lnTo>
                  <a:cubicBezTo>
                    <a:pt x="192024" y="272891"/>
                    <a:pt x="192024" y="271177"/>
                    <a:pt x="192119" y="269558"/>
                  </a:cubicBezTo>
                  <a:cubicBezTo>
                    <a:pt x="192881" y="243173"/>
                    <a:pt x="199454" y="223456"/>
                    <a:pt x="211741" y="210884"/>
                  </a:cubicBezTo>
                  <a:cubicBezTo>
                    <a:pt x="224790" y="197549"/>
                    <a:pt x="240697" y="190786"/>
                    <a:pt x="258985" y="190786"/>
                  </a:cubicBezTo>
                  <a:cubicBezTo>
                    <a:pt x="280511" y="190786"/>
                    <a:pt x="296894" y="197358"/>
                    <a:pt x="307753" y="210407"/>
                  </a:cubicBezTo>
                  <a:cubicBezTo>
                    <a:pt x="318421" y="223171"/>
                    <a:pt x="323850" y="241364"/>
                    <a:pt x="323945" y="264605"/>
                  </a:cubicBezTo>
                  <a:lnTo>
                    <a:pt x="323945" y="264605"/>
                  </a:lnTo>
                  <a:lnTo>
                    <a:pt x="323945" y="265176"/>
                  </a:lnTo>
                  <a:lnTo>
                    <a:pt x="323945" y="265271"/>
                  </a:lnTo>
                  <a:lnTo>
                    <a:pt x="323945" y="414814"/>
                  </a:lnTo>
                  <a:lnTo>
                    <a:pt x="399098" y="414814"/>
                  </a:lnTo>
                  <a:lnTo>
                    <a:pt x="399098" y="254222"/>
                  </a:lnTo>
                  <a:cubicBezTo>
                    <a:pt x="399193" y="213931"/>
                    <a:pt x="388620" y="182118"/>
                    <a:pt x="367951" y="159830"/>
                  </a:cubicBezTo>
                  <a:moveTo>
                    <a:pt x="881825" y="272796"/>
                  </a:moveTo>
                  <a:cubicBezTo>
                    <a:pt x="881825" y="252508"/>
                    <a:pt x="878205" y="233267"/>
                    <a:pt x="871061" y="215646"/>
                  </a:cubicBezTo>
                  <a:cubicBezTo>
                    <a:pt x="863918" y="198025"/>
                    <a:pt x="853821" y="182309"/>
                    <a:pt x="841057" y="168974"/>
                  </a:cubicBezTo>
                  <a:cubicBezTo>
                    <a:pt x="828294" y="155639"/>
                    <a:pt x="812768" y="145066"/>
                    <a:pt x="794957" y="137636"/>
                  </a:cubicBezTo>
                  <a:cubicBezTo>
                    <a:pt x="777145" y="130112"/>
                    <a:pt x="757238" y="126302"/>
                    <a:pt x="735806" y="126302"/>
                  </a:cubicBezTo>
                  <a:cubicBezTo>
                    <a:pt x="715518" y="126302"/>
                    <a:pt x="696182" y="130207"/>
                    <a:pt x="678371" y="137922"/>
                  </a:cubicBezTo>
                  <a:cubicBezTo>
                    <a:pt x="660559" y="145637"/>
                    <a:pt x="644843" y="156210"/>
                    <a:pt x="631698" y="169355"/>
                  </a:cubicBezTo>
                  <a:cubicBezTo>
                    <a:pt x="618554" y="182499"/>
                    <a:pt x="607981" y="198215"/>
                    <a:pt x="600266" y="216027"/>
                  </a:cubicBezTo>
                  <a:cubicBezTo>
                    <a:pt x="592550" y="233839"/>
                    <a:pt x="588645" y="253175"/>
                    <a:pt x="588645" y="273463"/>
                  </a:cubicBezTo>
                  <a:cubicBezTo>
                    <a:pt x="588645" y="293751"/>
                    <a:pt x="592360" y="313087"/>
                    <a:pt x="599694" y="330899"/>
                  </a:cubicBezTo>
                  <a:cubicBezTo>
                    <a:pt x="607028" y="348710"/>
                    <a:pt x="617315" y="364426"/>
                    <a:pt x="630269" y="377571"/>
                  </a:cubicBezTo>
                  <a:cubicBezTo>
                    <a:pt x="643223" y="390716"/>
                    <a:pt x="659130" y="401288"/>
                    <a:pt x="677513" y="409004"/>
                  </a:cubicBezTo>
                  <a:cubicBezTo>
                    <a:pt x="695897" y="416719"/>
                    <a:pt x="716280" y="420624"/>
                    <a:pt x="738092" y="420624"/>
                  </a:cubicBezTo>
                  <a:cubicBezTo>
                    <a:pt x="801148" y="420624"/>
                    <a:pt x="840391" y="391954"/>
                    <a:pt x="863918" y="365093"/>
                  </a:cubicBezTo>
                  <a:lnTo>
                    <a:pt x="810292" y="324231"/>
                  </a:lnTo>
                  <a:cubicBezTo>
                    <a:pt x="798957" y="337661"/>
                    <a:pt x="772192" y="355854"/>
                    <a:pt x="738664" y="355854"/>
                  </a:cubicBezTo>
                  <a:cubicBezTo>
                    <a:pt x="717614" y="355854"/>
                    <a:pt x="700373" y="350996"/>
                    <a:pt x="687229" y="341376"/>
                  </a:cubicBezTo>
                  <a:cubicBezTo>
                    <a:pt x="674084" y="331756"/>
                    <a:pt x="665036" y="318611"/>
                    <a:pt x="660368" y="302133"/>
                  </a:cubicBezTo>
                  <a:lnTo>
                    <a:pt x="659606" y="299466"/>
                  </a:lnTo>
                  <a:lnTo>
                    <a:pt x="881825" y="299466"/>
                  </a:lnTo>
                  <a:lnTo>
                    <a:pt x="881825" y="272796"/>
                  </a:lnTo>
                  <a:close/>
                  <a:moveTo>
                    <a:pt x="660368" y="246793"/>
                  </a:moveTo>
                  <a:cubicBezTo>
                    <a:pt x="660368" y="226124"/>
                    <a:pt x="684086" y="189929"/>
                    <a:pt x="735330" y="189929"/>
                  </a:cubicBezTo>
                  <a:cubicBezTo>
                    <a:pt x="786575" y="189929"/>
                    <a:pt x="810387" y="226028"/>
                    <a:pt x="810387" y="246698"/>
                  </a:cubicBezTo>
                  <a:lnTo>
                    <a:pt x="660368" y="246793"/>
                  </a:lnTo>
                  <a:close/>
                </a:path>
              </a:pathLst>
            </a:custGeom>
            <a:solidFill>
              <a:srgbClr val="FFFFFF"/>
            </a:solidFill>
            <a:ln w="9525" cap="flat">
              <a:noFill/>
              <a:prstDash val="solid"/>
              <a:miter/>
            </a:ln>
          </p:spPr>
          <p:txBody>
            <a:bodyPr rtlCol="0" anchor="ctr"/>
            <a:lstStyle/>
            <a:p>
              <a:endParaRPr lang="en-US"/>
            </a:p>
          </p:txBody>
        </p:sp>
        <p:sp>
          <p:nvSpPr>
            <p:cNvPr id="7" name="Freeform: Shape 6"/>
            <p:cNvSpPr/>
            <p:nvPr/>
          </p:nvSpPr>
          <p:spPr>
            <a:xfrm>
              <a:off x="2358770" y="6728469"/>
              <a:ext cx="79057" cy="79057"/>
            </a:xfrm>
            <a:custGeom>
              <a:avLst/>
              <a:gdLst>
                <a:gd name="connsiteX0" fmla="*/ 39529 w 79057"/>
                <a:gd name="connsiteY0" fmla="*/ 5620 h 79057"/>
                <a:gd name="connsiteX1" fmla="*/ 73438 w 79057"/>
                <a:gd name="connsiteY1" fmla="*/ 39529 h 79057"/>
                <a:gd name="connsiteX2" fmla="*/ 39529 w 79057"/>
                <a:gd name="connsiteY2" fmla="*/ 73438 h 79057"/>
                <a:gd name="connsiteX3" fmla="*/ 5620 w 79057"/>
                <a:gd name="connsiteY3" fmla="*/ 39529 h 79057"/>
                <a:gd name="connsiteX4" fmla="*/ 39529 w 79057"/>
                <a:gd name="connsiteY4" fmla="*/ 5620 h 79057"/>
                <a:gd name="connsiteX5" fmla="*/ 39529 w 79057"/>
                <a:gd name="connsiteY5" fmla="*/ 0 h 79057"/>
                <a:gd name="connsiteX6" fmla="*/ 0 w 79057"/>
                <a:gd name="connsiteY6" fmla="*/ 39529 h 79057"/>
                <a:gd name="connsiteX7" fmla="*/ 39529 w 79057"/>
                <a:gd name="connsiteY7" fmla="*/ 79058 h 79057"/>
                <a:gd name="connsiteX8" fmla="*/ 79058 w 79057"/>
                <a:gd name="connsiteY8" fmla="*/ 39529 h 79057"/>
                <a:gd name="connsiteX9" fmla="*/ 39529 w 79057"/>
                <a:gd name="connsiteY9" fmla="*/ 0 h 79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057" h="79057">
                  <a:moveTo>
                    <a:pt x="39529" y="5620"/>
                  </a:moveTo>
                  <a:cubicBezTo>
                    <a:pt x="58198" y="5620"/>
                    <a:pt x="73438" y="20860"/>
                    <a:pt x="73438" y="39529"/>
                  </a:cubicBezTo>
                  <a:cubicBezTo>
                    <a:pt x="73438" y="58198"/>
                    <a:pt x="58198" y="73438"/>
                    <a:pt x="39529" y="73438"/>
                  </a:cubicBezTo>
                  <a:cubicBezTo>
                    <a:pt x="20860" y="73438"/>
                    <a:pt x="5620" y="58198"/>
                    <a:pt x="5620" y="39529"/>
                  </a:cubicBezTo>
                  <a:cubicBezTo>
                    <a:pt x="5620" y="20860"/>
                    <a:pt x="20860" y="5620"/>
                    <a:pt x="39529" y="5620"/>
                  </a:cubicBezTo>
                  <a:moveTo>
                    <a:pt x="39529" y="0"/>
                  </a:moveTo>
                  <a:cubicBezTo>
                    <a:pt x="17717" y="0"/>
                    <a:pt x="0" y="17717"/>
                    <a:pt x="0" y="39529"/>
                  </a:cubicBezTo>
                  <a:cubicBezTo>
                    <a:pt x="0" y="61341"/>
                    <a:pt x="17717" y="79058"/>
                    <a:pt x="39529" y="79058"/>
                  </a:cubicBezTo>
                  <a:cubicBezTo>
                    <a:pt x="61341" y="79058"/>
                    <a:pt x="79058" y="61341"/>
                    <a:pt x="79058" y="39529"/>
                  </a:cubicBezTo>
                  <a:cubicBezTo>
                    <a:pt x="79058" y="17717"/>
                    <a:pt x="61341" y="0"/>
                    <a:pt x="39529" y="0"/>
                  </a:cubicBezTo>
                </a:path>
              </a:pathLst>
            </a:custGeom>
            <a:solidFill>
              <a:srgbClr val="FFFFFF"/>
            </a:solidFill>
            <a:ln w="9525" cap="flat">
              <a:noFill/>
              <a:prstDash val="solid"/>
              <a:miter/>
            </a:ln>
          </p:spPr>
          <p:txBody>
            <a:bodyPr rtlCol="0" anchor="ctr"/>
            <a:lstStyle/>
            <a:p>
              <a:endParaRPr lang="en-US"/>
            </a:p>
          </p:txBody>
        </p:sp>
        <p:sp>
          <p:nvSpPr>
            <p:cNvPr id="8" name="Freeform: Shape 7"/>
            <p:cNvSpPr/>
            <p:nvPr/>
          </p:nvSpPr>
          <p:spPr>
            <a:xfrm>
              <a:off x="2384869" y="6748090"/>
              <a:ext cx="30765" cy="39528"/>
            </a:xfrm>
            <a:custGeom>
              <a:avLst/>
              <a:gdLst>
                <a:gd name="connsiteX0" fmla="*/ 16383 w 30765"/>
                <a:gd name="connsiteY0" fmla="*/ 95 h 39528"/>
                <a:gd name="connsiteX1" fmla="*/ 23051 w 30765"/>
                <a:gd name="connsiteY1" fmla="*/ 1715 h 39528"/>
                <a:gd name="connsiteX2" fmla="*/ 27718 w 30765"/>
                <a:gd name="connsiteY2" fmla="*/ 6191 h 39528"/>
                <a:gd name="connsiteX3" fmla="*/ 29337 w 30765"/>
                <a:gd name="connsiteY3" fmla="*/ 12478 h 39528"/>
                <a:gd name="connsiteX4" fmla="*/ 27146 w 30765"/>
                <a:gd name="connsiteY4" fmla="*/ 19622 h 39528"/>
                <a:gd name="connsiteX5" fmla="*/ 21812 w 30765"/>
                <a:gd name="connsiteY5" fmla="*/ 23717 h 39528"/>
                <a:gd name="connsiteX6" fmla="*/ 30766 w 30765"/>
                <a:gd name="connsiteY6" fmla="*/ 39529 h 39528"/>
                <a:gd name="connsiteX7" fmla="*/ 23717 w 30765"/>
                <a:gd name="connsiteY7" fmla="*/ 39529 h 39528"/>
                <a:gd name="connsiteX8" fmla="*/ 15526 w 30765"/>
                <a:gd name="connsiteY8" fmla="*/ 24860 h 39528"/>
                <a:gd name="connsiteX9" fmla="*/ 6191 w 30765"/>
                <a:gd name="connsiteY9" fmla="*/ 24860 h 39528"/>
                <a:gd name="connsiteX10" fmla="*/ 6191 w 30765"/>
                <a:gd name="connsiteY10" fmla="*/ 39529 h 39528"/>
                <a:gd name="connsiteX11" fmla="*/ 0 w 30765"/>
                <a:gd name="connsiteY11" fmla="*/ 39529 h 39528"/>
                <a:gd name="connsiteX12" fmla="*/ 0 w 30765"/>
                <a:gd name="connsiteY12" fmla="*/ 0 h 39528"/>
                <a:gd name="connsiteX13" fmla="*/ 16383 w 30765"/>
                <a:gd name="connsiteY13" fmla="*/ 0 h 39528"/>
                <a:gd name="connsiteX14" fmla="*/ 16383 w 30765"/>
                <a:gd name="connsiteY14" fmla="*/ 19336 h 39528"/>
                <a:gd name="connsiteX15" fmla="*/ 19907 w 30765"/>
                <a:gd name="connsiteY15" fmla="*/ 18478 h 39528"/>
                <a:gd name="connsiteX16" fmla="*/ 22289 w 30765"/>
                <a:gd name="connsiteY16" fmla="*/ 16097 h 39528"/>
                <a:gd name="connsiteX17" fmla="*/ 23146 w 30765"/>
                <a:gd name="connsiteY17" fmla="*/ 12573 h 39528"/>
                <a:gd name="connsiteX18" fmla="*/ 22289 w 30765"/>
                <a:gd name="connsiteY18" fmla="*/ 9049 h 39528"/>
                <a:gd name="connsiteX19" fmla="*/ 19907 w 30765"/>
                <a:gd name="connsiteY19" fmla="*/ 6668 h 39528"/>
                <a:gd name="connsiteX20" fmla="*/ 16383 w 30765"/>
                <a:gd name="connsiteY20" fmla="*/ 5810 h 39528"/>
                <a:gd name="connsiteX21" fmla="*/ 6191 w 30765"/>
                <a:gd name="connsiteY21" fmla="*/ 5810 h 39528"/>
                <a:gd name="connsiteX22" fmla="*/ 6191 w 30765"/>
                <a:gd name="connsiteY22" fmla="*/ 19336 h 39528"/>
                <a:gd name="connsiteX23" fmla="*/ 16383 w 30765"/>
                <a:gd name="connsiteY23" fmla="*/ 19336 h 39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0765" h="39528">
                  <a:moveTo>
                    <a:pt x="16383" y="95"/>
                  </a:moveTo>
                  <a:cubicBezTo>
                    <a:pt x="18860" y="95"/>
                    <a:pt x="21050" y="667"/>
                    <a:pt x="23051" y="1715"/>
                  </a:cubicBezTo>
                  <a:cubicBezTo>
                    <a:pt x="25051" y="2762"/>
                    <a:pt x="26575" y="4286"/>
                    <a:pt x="27718" y="6191"/>
                  </a:cubicBezTo>
                  <a:cubicBezTo>
                    <a:pt x="28861" y="8096"/>
                    <a:pt x="29337" y="10192"/>
                    <a:pt x="29337" y="12478"/>
                  </a:cubicBezTo>
                  <a:cubicBezTo>
                    <a:pt x="29337" y="15335"/>
                    <a:pt x="28575" y="17717"/>
                    <a:pt x="27146" y="19622"/>
                  </a:cubicBezTo>
                  <a:cubicBezTo>
                    <a:pt x="25718" y="21527"/>
                    <a:pt x="23908" y="22860"/>
                    <a:pt x="21812" y="23717"/>
                  </a:cubicBezTo>
                  <a:lnTo>
                    <a:pt x="30766" y="39529"/>
                  </a:lnTo>
                  <a:lnTo>
                    <a:pt x="23717" y="39529"/>
                  </a:lnTo>
                  <a:lnTo>
                    <a:pt x="15526" y="24860"/>
                  </a:lnTo>
                  <a:lnTo>
                    <a:pt x="6191" y="24860"/>
                  </a:lnTo>
                  <a:lnTo>
                    <a:pt x="6191" y="39529"/>
                  </a:lnTo>
                  <a:lnTo>
                    <a:pt x="0" y="39529"/>
                  </a:lnTo>
                  <a:lnTo>
                    <a:pt x="0" y="0"/>
                  </a:lnTo>
                  <a:lnTo>
                    <a:pt x="16383" y="0"/>
                  </a:lnTo>
                  <a:close/>
                  <a:moveTo>
                    <a:pt x="16383" y="19336"/>
                  </a:moveTo>
                  <a:cubicBezTo>
                    <a:pt x="17717" y="19336"/>
                    <a:pt x="18860" y="19050"/>
                    <a:pt x="19907" y="18478"/>
                  </a:cubicBezTo>
                  <a:cubicBezTo>
                    <a:pt x="20955" y="17907"/>
                    <a:pt x="21717" y="17050"/>
                    <a:pt x="22289" y="16097"/>
                  </a:cubicBezTo>
                  <a:cubicBezTo>
                    <a:pt x="22860" y="15050"/>
                    <a:pt x="23146" y="13906"/>
                    <a:pt x="23146" y="12573"/>
                  </a:cubicBezTo>
                  <a:cubicBezTo>
                    <a:pt x="23146" y="11240"/>
                    <a:pt x="22860" y="10097"/>
                    <a:pt x="22289" y="9049"/>
                  </a:cubicBezTo>
                  <a:cubicBezTo>
                    <a:pt x="21717" y="8001"/>
                    <a:pt x="20860" y="7239"/>
                    <a:pt x="19907" y="6668"/>
                  </a:cubicBezTo>
                  <a:cubicBezTo>
                    <a:pt x="18860" y="6096"/>
                    <a:pt x="17717" y="5810"/>
                    <a:pt x="16383" y="5810"/>
                  </a:cubicBezTo>
                  <a:lnTo>
                    <a:pt x="6191" y="5810"/>
                  </a:lnTo>
                  <a:lnTo>
                    <a:pt x="6191" y="19336"/>
                  </a:lnTo>
                  <a:lnTo>
                    <a:pt x="16383" y="19336"/>
                  </a:lnTo>
                  <a:close/>
                </a:path>
              </a:pathLst>
            </a:custGeom>
            <a:solidFill>
              <a:srgbClr val="FFFFFF"/>
            </a:solidFill>
            <a:ln w="9525" cap="flat">
              <a:noFill/>
              <a:prstDash val="solid"/>
              <a:miter/>
            </a:ln>
          </p:spPr>
          <p:txBody>
            <a:bodyPr rtlCol="0" anchor="ctr"/>
            <a:lstStyle/>
            <a:p>
              <a:endParaRPr lang="en-US"/>
            </a:p>
          </p:txBody>
        </p:sp>
      </p:gr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ub, Content &amp; Picture">
    <p:spTree>
      <p:nvGrpSpPr>
        <p:cNvPr id="1" name=""/>
        <p:cNvGrpSpPr/>
        <p:nvPr/>
      </p:nvGrpSpPr>
      <p:grpSpPr>
        <a:xfrm>
          <a:off x="0" y="0"/>
          <a:ext cx="0" cy="0"/>
          <a:chOff x="0" y="0"/>
          <a:chExt cx="0" cy="0"/>
        </a:xfrm>
      </p:grpSpPr>
      <p:sp>
        <p:nvSpPr>
          <p:cNvPr id="5" name="Picture Placeholder 4"/>
          <p:cNvSpPr>
            <a:spLocks noGrp="1"/>
          </p:cNvSpPr>
          <p:nvPr>
            <p:ph type="pic" sz="quarter" idx="30"/>
          </p:nvPr>
        </p:nvSpPr>
        <p:spPr>
          <a:xfrm>
            <a:off x="6615046" y="0"/>
            <a:ext cx="5129422" cy="6416167"/>
          </a:xfrm>
        </p:spPr>
        <p:txBody>
          <a:bodyPr/>
          <a:lstStyle/>
          <a:p>
            <a:endParaRPr lang="en-US"/>
          </a:p>
        </p:txBody>
      </p:sp>
      <p:sp>
        <p:nvSpPr>
          <p:cNvPr id="23" name="Title Text"/>
          <p:cNvSpPr txBox="1">
            <a:spLocks noGrp="1"/>
          </p:cNvSpPr>
          <p:nvPr>
            <p:ph type="title" hasCustomPrompt="1"/>
          </p:nvPr>
        </p:nvSpPr>
        <p:spPr>
          <a:xfrm>
            <a:off x="571500" y="567227"/>
            <a:ext cx="5747107" cy="945888"/>
          </a:xfrm>
          <a:prstGeom prst="rect">
            <a:avLst/>
          </a:prstGeom>
          <a:ln w="12700">
            <a:miter lim="400000"/>
          </a:ln>
        </p:spPr>
        <p:txBody>
          <a:bodyPr lIns="0" tIns="0" rIns="0" bIns="0">
            <a:noAutofit/>
          </a:bodyPr>
          <a:lstStyle>
            <a:lvl1pPr>
              <a:defRPr sz="4000">
                <a:solidFill>
                  <a:srgbClr val="525252"/>
                </a:solidFill>
              </a:defRPr>
            </a:lvl1pPr>
          </a:lstStyle>
          <a:p>
            <a:r>
              <a:rPr lang="en-US"/>
              <a:t>40pt Intel Clear Light Text Goes Here</a:t>
            </a:r>
            <a:endParaRPr lang="en-US"/>
          </a:p>
        </p:txBody>
      </p:sp>
      <p:sp>
        <p:nvSpPr>
          <p:cNvPr id="11" name="Content Placeholder 2"/>
          <p:cNvSpPr>
            <a:spLocks noGrp="1"/>
          </p:cNvSpPr>
          <p:nvPr>
            <p:ph sz="quarter" idx="32"/>
          </p:nvPr>
        </p:nvSpPr>
        <p:spPr>
          <a:xfrm>
            <a:off x="571500" y="2139952"/>
            <a:ext cx="5768944" cy="4118280"/>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15" name="Text Placeholder 3"/>
          <p:cNvSpPr>
            <a:spLocks noGrp="1"/>
          </p:cNvSpPr>
          <p:nvPr>
            <p:ph type="body" sz="quarter" idx="29"/>
          </p:nvPr>
        </p:nvSpPr>
        <p:spPr>
          <a:xfrm>
            <a:off x="571500" y="1612901"/>
            <a:ext cx="5768944" cy="438150"/>
          </a:xfrm>
        </p:spPr>
        <p:txBody>
          <a:bodyPr>
            <a:noAutofit/>
          </a:bodyPr>
          <a:lstStyle>
            <a:lvl1pPr marL="0" indent="0">
              <a:buNone/>
              <a:defRPr sz="3200">
                <a:solidFill>
                  <a:schemeClr val="accent1"/>
                </a:solidFill>
                <a:latin typeface="+mn-lt"/>
              </a:defRPr>
            </a:lvl1pPr>
            <a:lvl2pPr marL="228600" indent="0">
              <a:buNone/>
              <a:defRPr/>
            </a:lvl2pPr>
          </a:lstStyle>
          <a:p>
            <a:pPr lvl="0"/>
            <a:r>
              <a:rPr lang="en-US"/>
              <a:t>Click to edit Master text styles</a:t>
            </a:r>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mp; Full Page Picture">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11286" y="0"/>
            <a:ext cx="11744325" cy="6401797"/>
          </a:xfrm>
          <a:noFill/>
        </p:spPr>
        <p:txBody>
          <a:bodyPr/>
          <a:lstStyle/>
          <a:p>
            <a:endParaRPr lang="en-US"/>
          </a:p>
        </p:txBody>
      </p:sp>
      <p:sp>
        <p:nvSpPr>
          <p:cNvPr id="11" name="Title Text"/>
          <p:cNvSpPr txBox="1">
            <a:spLocks noGrp="1"/>
          </p:cNvSpPr>
          <p:nvPr>
            <p:ph type="title" hasCustomPrompt="1"/>
          </p:nvPr>
        </p:nvSpPr>
        <p:spPr>
          <a:xfrm>
            <a:off x="571500" y="571500"/>
            <a:ext cx="11010899" cy="876300"/>
          </a:xfrm>
          <a:prstGeom prst="rect">
            <a:avLst/>
          </a:prstGeom>
          <a:ln w="12700">
            <a:miter lim="400000"/>
          </a:ln>
        </p:spPr>
        <p:txBody>
          <a:bodyPr lIns="0" tIns="0" rIns="0" bIns="0">
            <a:normAutofit/>
          </a:bodyPr>
          <a:lstStyle>
            <a:lvl1pPr>
              <a:defRPr sz="4000">
                <a:solidFill>
                  <a:schemeClr val="tx2"/>
                </a:solidFill>
              </a:defRPr>
            </a:lvl1pPr>
          </a:lstStyle>
          <a:p>
            <a:r>
              <a:rPr lang="en-US"/>
              <a:t>Full page Image, Delete Title if Necessary</a:t>
            </a:r>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mp; Quote">
    <p:spTree>
      <p:nvGrpSpPr>
        <p:cNvPr id="1" name=""/>
        <p:cNvGrpSpPr/>
        <p:nvPr/>
      </p:nvGrpSpPr>
      <p:grpSpPr>
        <a:xfrm>
          <a:off x="0" y="0"/>
          <a:ext cx="0" cy="0"/>
          <a:chOff x="0" y="0"/>
          <a:chExt cx="0" cy="0"/>
        </a:xfrm>
      </p:grpSpPr>
      <p:sp>
        <p:nvSpPr>
          <p:cNvPr id="10" name="Title Text"/>
          <p:cNvSpPr txBox="1">
            <a:spLocks noGrp="1"/>
          </p:cNvSpPr>
          <p:nvPr>
            <p:ph type="title" hasCustomPrompt="1"/>
          </p:nvPr>
        </p:nvSpPr>
        <p:spPr>
          <a:xfrm>
            <a:off x="571501" y="571501"/>
            <a:ext cx="11022060" cy="873744"/>
          </a:xfrm>
          <a:prstGeom prst="rect">
            <a:avLst/>
          </a:prstGeom>
          <a:ln w="12700">
            <a:miter lim="400000"/>
          </a:ln>
        </p:spPr>
        <p:txBody>
          <a:bodyPr lIns="0" tIns="0" rIns="0" bIns="0">
            <a:normAutofit/>
          </a:bodyPr>
          <a:lstStyle>
            <a:lvl1pPr>
              <a:defRPr sz="4000">
                <a:solidFill>
                  <a:srgbClr val="525252"/>
                </a:solidFill>
              </a:defRPr>
            </a:lvl1pPr>
          </a:lstStyle>
          <a:p>
            <a:r>
              <a:rPr lang="en-US"/>
              <a:t>40pt Intel Clear Light Text Goes Here</a:t>
            </a:r>
            <a:endParaRPr lang="en-US"/>
          </a:p>
        </p:txBody>
      </p:sp>
      <p:sp>
        <p:nvSpPr>
          <p:cNvPr id="3" name="Text Placeholder 2"/>
          <p:cNvSpPr>
            <a:spLocks noGrp="1"/>
          </p:cNvSpPr>
          <p:nvPr>
            <p:ph type="body" sz="quarter" idx="10"/>
          </p:nvPr>
        </p:nvSpPr>
        <p:spPr>
          <a:xfrm>
            <a:off x="571500" y="1592529"/>
            <a:ext cx="11010900" cy="3727184"/>
          </a:xfrm>
        </p:spPr>
        <p:txBody>
          <a:bodyPr>
            <a:normAutofit/>
          </a:bodyPr>
          <a:lstStyle>
            <a:lvl1pPr marL="0" indent="0">
              <a:buNone/>
              <a:defRPr sz="6000">
                <a:solidFill>
                  <a:schemeClr val="accent1"/>
                </a:solidFill>
              </a:defRPr>
            </a:lvl1pPr>
          </a:lstStyle>
          <a:p>
            <a:pPr lvl="0"/>
            <a:endParaRPr lang="en-US"/>
          </a:p>
        </p:txBody>
      </p:sp>
      <p:sp>
        <p:nvSpPr>
          <p:cNvPr id="9" name="Text Placeholder 3"/>
          <p:cNvSpPr>
            <a:spLocks noGrp="1"/>
          </p:cNvSpPr>
          <p:nvPr>
            <p:ph type="body" sz="quarter" idx="29"/>
          </p:nvPr>
        </p:nvSpPr>
        <p:spPr>
          <a:xfrm>
            <a:off x="571500" y="5461818"/>
            <a:ext cx="11022013" cy="438150"/>
          </a:xfrm>
        </p:spPr>
        <p:txBody>
          <a:bodyPr/>
          <a:lstStyle>
            <a:lvl1pPr marL="0" indent="0">
              <a:buNone/>
              <a:defRPr>
                <a:solidFill>
                  <a:schemeClr val="accent1"/>
                </a:solidFill>
                <a:latin typeface="+mn-lt"/>
              </a:defRPr>
            </a:lvl1pPr>
            <a:lvl2pPr marL="228600" indent="0">
              <a:buNone/>
              <a:defRPr/>
            </a:lvl2pPr>
          </a:lstStyle>
          <a:p>
            <a:pPr lvl="0"/>
            <a:r>
              <a:rPr lang="en-US"/>
              <a:t>Click to edit Master text styles</a:t>
            </a:r>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showMasterSp="0" userDrawn="1">
  <p:cSld name="3_Chart Example">
    <p:bg>
      <p:bgPr>
        <a:solidFill>
          <a:schemeClr val="accent1"/>
        </a:solidFill>
        <a:effectLst/>
      </p:bgPr>
    </p:bg>
    <p:spTree>
      <p:nvGrpSpPr>
        <p:cNvPr id="1" name=""/>
        <p:cNvGrpSpPr/>
        <p:nvPr/>
      </p:nvGrpSpPr>
      <p:grpSpPr>
        <a:xfrm>
          <a:off x="0" y="0"/>
          <a:ext cx="0" cy="0"/>
          <a:chOff x="0" y="0"/>
          <a:chExt cx="0" cy="0"/>
        </a:xfrm>
      </p:grpSpPr>
      <p:sp>
        <p:nvSpPr>
          <p:cNvPr id="15" name="Rectangle 14"/>
          <p:cNvSpPr/>
          <p:nvPr userDrawn="1"/>
        </p:nvSpPr>
        <p:spPr>
          <a:xfrm>
            <a:off x="0" y="6407451"/>
            <a:ext cx="11736987"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16" name="Square"/>
          <p:cNvSpPr/>
          <p:nvPr userDrawn="1"/>
        </p:nvSpPr>
        <p:spPr>
          <a:xfrm>
            <a:off x="11741697" y="6407185"/>
            <a:ext cx="450068" cy="450068"/>
          </a:xfrm>
          <a:prstGeom prst="rect">
            <a:avLst/>
          </a:prstGeom>
          <a:solidFill>
            <a:schemeClr val="accent1">
              <a:alpha val="50000"/>
            </a:schemeClr>
          </a:solidFill>
          <a:ln w="12700">
            <a:miter lim="400000"/>
          </a:ln>
        </p:spPr>
        <p:txBody>
          <a:bodyPr lIns="0" tIns="0" rIns="0" bIns="0" anchor="ctr"/>
          <a:lstStyle/>
          <a:p>
            <a:pPr defTabSz="412750">
              <a:defRPr sz="3200">
                <a:solidFill>
                  <a:srgbClr val="026FC5"/>
                </a:solidFill>
                <a:latin typeface="Helvetica Neue Medium"/>
                <a:ea typeface="Helvetica Neue Medium"/>
                <a:cs typeface="Helvetica Neue Medium"/>
                <a:sym typeface="Helvetica Neue Medium"/>
              </a:defRPr>
            </a:pPr>
            <a:endParaRPr sz="1600"/>
          </a:p>
        </p:txBody>
      </p:sp>
      <p:sp>
        <p:nvSpPr>
          <p:cNvPr id="29" name="TextBox 28"/>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200" rtl="0" fontAlgn="auto" latinLnBrk="0" hangingPunct="0">
              <a:lnSpc>
                <a:spcPct val="90000"/>
              </a:lnSpc>
              <a:spcBef>
                <a:spcPts val="2250"/>
              </a:spcBef>
              <a:spcAft>
                <a:spcPts val="0"/>
              </a:spcAft>
              <a:buClrTx/>
              <a:buSzTx/>
              <a:buFontTx/>
              <a:buNone/>
            </a:pPr>
            <a:fld id="{302FE90D-A879-0D42-B0CA-7E5C0D197FB5}" type="slidenum">
              <a:rPr kumimoji="0" lang="en-US" sz="850" b="0" i="0" u="none" strike="noStrike" cap="none" spc="0" normalizeH="0" baseline="0" smtClean="0">
                <a:ln>
                  <a:noFill/>
                </a:ln>
                <a:solidFill>
                  <a:schemeClr val="bg1"/>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fld>
            <a:endParaRPr kumimoji="0" lang="en-US" sz="850" b="0" i="0" u="none" strike="noStrike" cap="none" spc="0" normalizeH="0" baseline="0">
              <a:ln>
                <a:noFill/>
              </a:ln>
              <a:solidFill>
                <a:schemeClr val="bg1"/>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10" name="Title Text"/>
          <p:cNvSpPr txBox="1">
            <a:spLocks noGrp="1"/>
          </p:cNvSpPr>
          <p:nvPr>
            <p:ph type="title" hasCustomPrompt="1"/>
          </p:nvPr>
        </p:nvSpPr>
        <p:spPr>
          <a:xfrm>
            <a:off x="571501" y="571501"/>
            <a:ext cx="11022060" cy="873744"/>
          </a:xfrm>
          <a:prstGeom prst="rect">
            <a:avLst/>
          </a:prstGeom>
          <a:ln w="12700">
            <a:miter lim="400000"/>
          </a:ln>
        </p:spPr>
        <p:txBody>
          <a:bodyPr lIns="0" tIns="0" rIns="0" bIns="0">
            <a:normAutofit/>
          </a:bodyPr>
          <a:lstStyle>
            <a:lvl1pPr>
              <a:defRPr sz="4000">
                <a:solidFill>
                  <a:schemeClr val="bg1"/>
                </a:solidFill>
              </a:defRPr>
            </a:lvl1pPr>
          </a:lstStyle>
          <a:p>
            <a:r>
              <a:rPr lang="en-US"/>
              <a:t>40pt Intel Clear Light Text Goes Here</a:t>
            </a:r>
            <a:endParaRPr lang="en-US"/>
          </a:p>
        </p:txBody>
      </p:sp>
      <p:sp>
        <p:nvSpPr>
          <p:cNvPr id="3" name="Text Placeholder 2"/>
          <p:cNvSpPr>
            <a:spLocks noGrp="1"/>
          </p:cNvSpPr>
          <p:nvPr>
            <p:ph type="body" sz="quarter" idx="10"/>
          </p:nvPr>
        </p:nvSpPr>
        <p:spPr>
          <a:xfrm>
            <a:off x="571500" y="1599816"/>
            <a:ext cx="11010900" cy="3719897"/>
          </a:xfrm>
        </p:spPr>
        <p:txBody>
          <a:bodyPr>
            <a:normAutofit/>
          </a:bodyPr>
          <a:lstStyle>
            <a:lvl1pPr marL="0" indent="0">
              <a:buNone/>
              <a:defRPr sz="6000">
                <a:solidFill>
                  <a:schemeClr val="bg1"/>
                </a:solidFill>
              </a:defRPr>
            </a:lvl1pPr>
          </a:lstStyle>
          <a:p>
            <a:pPr lvl="0"/>
            <a:endParaRPr lang="en-US"/>
          </a:p>
        </p:txBody>
      </p:sp>
      <p:pic>
        <p:nvPicPr>
          <p:cNvPr id="11" name="Image" descr="Image"/>
          <p:cNvPicPr>
            <a:picLocks noChangeAspect="1"/>
          </p:cNvPicPr>
          <p:nvPr userDrawn="1"/>
        </p:nvPicPr>
        <p:blipFill>
          <a:blip r:embed="rId2"/>
          <a:stretch>
            <a:fillRect/>
          </a:stretch>
        </p:blipFill>
        <p:spPr>
          <a:xfrm>
            <a:off x="11151433" y="6543018"/>
            <a:ext cx="491250" cy="190501"/>
          </a:xfrm>
          <a:prstGeom prst="rect">
            <a:avLst/>
          </a:prstGeom>
          <a:ln w="12700">
            <a:miter lim="400000"/>
            <a:headEnd/>
            <a:tailEnd/>
          </a:ln>
        </p:spPr>
      </p:pic>
      <p:sp>
        <p:nvSpPr>
          <p:cNvPr id="13" name="Rectangle 12"/>
          <p:cNvSpPr/>
          <p:nvPr userDrawn="1"/>
        </p:nvSpPr>
        <p:spPr>
          <a:xfrm>
            <a:off x="483010" y="6562504"/>
            <a:ext cx="1194558" cy="231410"/>
          </a:xfrm>
          <a:prstGeom prst="rect">
            <a:avLst/>
          </a:prstGeom>
        </p:spPr>
        <p:txBody>
          <a:bodyPr wrap="none">
            <a:spAutoFit/>
          </a:bodyPr>
          <a:lstStyle/>
          <a:p>
            <a:pPr algn="l"/>
            <a:r>
              <a:rPr lang="en-US" sz="1000">
                <a:solidFill>
                  <a:schemeClr val="bg1"/>
                </a:solidFill>
              </a:rPr>
              <a:t>DPC++ Essentials</a:t>
            </a:r>
            <a:endParaRPr lang="en-US" sz="1000">
              <a:solidFill>
                <a:schemeClr val="bg1"/>
              </a:solidFill>
            </a:endParaRPr>
          </a:p>
        </p:txBody>
      </p:sp>
      <p:sp>
        <p:nvSpPr>
          <p:cNvPr id="14" name="Text Placeholder 3"/>
          <p:cNvSpPr>
            <a:spLocks noGrp="1"/>
          </p:cNvSpPr>
          <p:nvPr>
            <p:ph type="body" sz="quarter" idx="29"/>
          </p:nvPr>
        </p:nvSpPr>
        <p:spPr>
          <a:xfrm>
            <a:off x="571500" y="5476099"/>
            <a:ext cx="11022013" cy="438150"/>
          </a:xfrm>
        </p:spPr>
        <p:txBody>
          <a:bodyPr/>
          <a:lstStyle>
            <a:lvl1pPr marL="0" indent="0">
              <a:buNone/>
              <a:defRPr>
                <a:solidFill>
                  <a:schemeClr val="bg1"/>
                </a:solidFill>
                <a:latin typeface="+mn-lt"/>
              </a:defRPr>
            </a:lvl1pPr>
            <a:lvl2pPr marL="228600" indent="0">
              <a:buNone/>
              <a:defRPr/>
            </a:lvl2pPr>
          </a:lstStyle>
          <a:p>
            <a:pPr lvl="0"/>
            <a:r>
              <a:rPr lang="en-US"/>
              <a:t>Click to edit Master text styles</a:t>
            </a:r>
            <a:endParaRPr lang="en-US"/>
          </a:p>
        </p:txBody>
      </p:sp>
      <p:sp>
        <p:nvSpPr>
          <p:cNvPr id="17" name="Rectangle 16"/>
          <p:cNvSpPr/>
          <p:nvPr userDrawn="1"/>
        </p:nvSpPr>
        <p:spPr>
          <a:xfrm rot="5400000">
            <a:off x="8758537" y="2978453"/>
            <a:ext cx="6407450"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Break White">
    <p:spTree>
      <p:nvGrpSpPr>
        <p:cNvPr id="1" name=""/>
        <p:cNvGrpSpPr/>
        <p:nvPr/>
      </p:nvGrpSpPr>
      <p:grpSpPr>
        <a:xfrm>
          <a:off x="0" y="0"/>
          <a:ext cx="0" cy="0"/>
          <a:chOff x="0" y="0"/>
          <a:chExt cx="0" cy="0"/>
        </a:xfrm>
      </p:grpSpPr>
      <p:sp>
        <p:nvSpPr>
          <p:cNvPr id="17" name="Title Text"/>
          <p:cNvSpPr txBox="1">
            <a:spLocks noGrp="1"/>
          </p:cNvSpPr>
          <p:nvPr>
            <p:ph type="title" hasCustomPrompt="1"/>
          </p:nvPr>
        </p:nvSpPr>
        <p:spPr>
          <a:xfrm>
            <a:off x="571370" y="2140785"/>
            <a:ext cx="11010816" cy="1651681"/>
          </a:xfrm>
          <a:prstGeom prst="rect">
            <a:avLst/>
          </a:prstGeom>
          <a:ln w="12700">
            <a:miter lim="400000"/>
          </a:ln>
        </p:spPr>
        <p:txBody>
          <a:bodyPr lIns="0" tIns="0" rIns="0" bIns="0" anchor="b" anchorCtr="0">
            <a:noAutofit/>
          </a:bodyPr>
          <a:lstStyle>
            <a:lvl1pPr>
              <a:defRPr sz="4800">
                <a:solidFill>
                  <a:srgbClr val="525252"/>
                </a:solidFill>
              </a:defRPr>
            </a:lvl1pPr>
          </a:lstStyle>
          <a:p>
            <a:r>
              <a:rPr lang="en-US"/>
              <a:t>Section Break Text Goes Here</a:t>
            </a:r>
            <a:endParaRPr lang="en-US"/>
          </a:p>
        </p:txBody>
      </p:sp>
      <p:sp>
        <p:nvSpPr>
          <p:cNvPr id="8" name="Text Placeholder 3"/>
          <p:cNvSpPr>
            <a:spLocks noGrp="1"/>
          </p:cNvSpPr>
          <p:nvPr>
            <p:ph type="body" sz="quarter" idx="29"/>
          </p:nvPr>
        </p:nvSpPr>
        <p:spPr>
          <a:xfrm>
            <a:off x="571500" y="3939750"/>
            <a:ext cx="11022013" cy="438150"/>
          </a:xfrm>
        </p:spPr>
        <p:txBody>
          <a:bodyPr/>
          <a:lstStyle>
            <a:lvl1pPr marL="0" indent="0">
              <a:buNone/>
              <a:defRPr>
                <a:solidFill>
                  <a:schemeClr val="accent1"/>
                </a:solidFill>
                <a:latin typeface="+mn-lt"/>
              </a:defRPr>
            </a:lvl1pPr>
            <a:lvl2pPr marL="228600" indent="0">
              <a:buNone/>
              <a:defRPr/>
            </a:lvl2pPr>
          </a:lstStyle>
          <a:p>
            <a:pPr lvl="0"/>
            <a:r>
              <a:rPr lang="en-US"/>
              <a:t>Click to edit Master text styles</a:t>
            </a:r>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showMasterSp="0" userDrawn="1">
  <p:cSld name="Section Break Blue">
    <p:bg>
      <p:bgPr>
        <a:solidFill>
          <a:schemeClr val="accent1"/>
        </a:solidFill>
        <a:effectLst/>
      </p:bgPr>
    </p:bg>
    <p:spTree>
      <p:nvGrpSpPr>
        <p:cNvPr id="1" name=""/>
        <p:cNvGrpSpPr/>
        <p:nvPr/>
      </p:nvGrpSpPr>
      <p:grpSpPr>
        <a:xfrm>
          <a:off x="0" y="0"/>
          <a:ext cx="0" cy="0"/>
          <a:chOff x="0" y="0"/>
          <a:chExt cx="0" cy="0"/>
        </a:xfrm>
      </p:grpSpPr>
      <p:sp>
        <p:nvSpPr>
          <p:cNvPr id="11" name="Rectangle 10"/>
          <p:cNvSpPr/>
          <p:nvPr userDrawn="1"/>
        </p:nvSpPr>
        <p:spPr>
          <a:xfrm>
            <a:off x="0" y="6407451"/>
            <a:ext cx="11736987"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pic>
        <p:nvPicPr>
          <p:cNvPr id="721" name="Image" descr="Image"/>
          <p:cNvPicPr>
            <a:picLocks noChangeAspect="1"/>
          </p:cNvPicPr>
          <p:nvPr/>
        </p:nvPicPr>
        <p:blipFill>
          <a:blip r:embed="rId2"/>
          <a:stretch>
            <a:fillRect/>
          </a:stretch>
        </p:blipFill>
        <p:spPr>
          <a:xfrm>
            <a:off x="11151433" y="6543018"/>
            <a:ext cx="491250" cy="190501"/>
          </a:xfrm>
          <a:prstGeom prst="rect">
            <a:avLst/>
          </a:prstGeom>
          <a:ln w="12700">
            <a:miter lim="400000"/>
            <a:headEnd/>
            <a:tailEnd/>
          </a:ln>
        </p:spPr>
      </p:pic>
      <p:sp>
        <p:nvSpPr>
          <p:cNvPr id="15" name="TextBox 14"/>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200" rtl="0" fontAlgn="auto" latinLnBrk="0" hangingPunct="0">
              <a:lnSpc>
                <a:spcPct val="90000"/>
              </a:lnSpc>
              <a:spcBef>
                <a:spcPts val="2250"/>
              </a:spcBef>
              <a:spcAft>
                <a:spcPts val="0"/>
              </a:spcAft>
              <a:buClrTx/>
              <a:buSzTx/>
              <a:buFontTx/>
              <a:buNone/>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fld>
            <a:endParaRPr kumimoji="0" lang="en-US" sz="850" b="0" i="0" u="none" strike="noStrike" cap="none" spc="0" normalizeH="0" baseline="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13" name="Rectangle 12"/>
          <p:cNvSpPr/>
          <p:nvPr userDrawn="1"/>
        </p:nvSpPr>
        <p:spPr>
          <a:xfrm>
            <a:off x="5503530" y="6562504"/>
            <a:ext cx="1184940" cy="231410"/>
          </a:xfrm>
          <a:prstGeom prst="rect">
            <a:avLst/>
          </a:prstGeom>
        </p:spPr>
        <p:txBody>
          <a:bodyPr wrap="none">
            <a:spAutoFit/>
          </a:bodyPr>
          <a:lstStyle/>
          <a:p>
            <a:pPr algn="ctr"/>
            <a:r>
              <a:rPr lang="en-US" sz="1000">
                <a:solidFill>
                  <a:schemeClr val="bg1"/>
                </a:solidFill>
              </a:rPr>
              <a:t>Intel Confidential</a:t>
            </a:r>
            <a:endParaRPr lang="en-US" sz="1000">
              <a:solidFill>
                <a:schemeClr val="bg1"/>
              </a:solidFill>
            </a:endParaRPr>
          </a:p>
        </p:txBody>
      </p:sp>
      <p:sp>
        <p:nvSpPr>
          <p:cNvPr id="14" name="Rectangle 13"/>
          <p:cNvSpPr/>
          <p:nvPr userDrawn="1"/>
        </p:nvSpPr>
        <p:spPr>
          <a:xfrm>
            <a:off x="483010" y="6562504"/>
            <a:ext cx="1766830" cy="231410"/>
          </a:xfrm>
          <a:prstGeom prst="rect">
            <a:avLst/>
          </a:prstGeom>
        </p:spPr>
        <p:txBody>
          <a:bodyPr wrap="none">
            <a:spAutoFit/>
          </a:bodyPr>
          <a:lstStyle/>
          <a:p>
            <a:pPr algn="l"/>
            <a:r>
              <a:rPr lang="en-US" sz="1000">
                <a:solidFill>
                  <a:schemeClr val="bg1"/>
                </a:solidFill>
              </a:rPr>
              <a:t>Department or Event Name</a:t>
            </a:r>
            <a:endParaRPr lang="en-US" sz="1000">
              <a:solidFill>
                <a:schemeClr val="bg1"/>
              </a:solidFill>
            </a:endParaRPr>
          </a:p>
        </p:txBody>
      </p:sp>
      <p:sp>
        <p:nvSpPr>
          <p:cNvPr id="16" name="Title Text"/>
          <p:cNvSpPr txBox="1">
            <a:spLocks noGrp="1"/>
          </p:cNvSpPr>
          <p:nvPr>
            <p:ph type="title" hasCustomPrompt="1"/>
          </p:nvPr>
        </p:nvSpPr>
        <p:spPr>
          <a:xfrm>
            <a:off x="571370" y="2140785"/>
            <a:ext cx="11010816" cy="1651681"/>
          </a:xfrm>
          <a:prstGeom prst="rect">
            <a:avLst/>
          </a:prstGeom>
          <a:ln w="12700">
            <a:miter lim="400000"/>
          </a:ln>
        </p:spPr>
        <p:txBody>
          <a:bodyPr lIns="0" tIns="0" rIns="0" bIns="0" anchor="b" anchorCtr="0">
            <a:noAutofit/>
          </a:bodyPr>
          <a:lstStyle>
            <a:lvl1pPr>
              <a:defRPr sz="4800">
                <a:solidFill>
                  <a:schemeClr val="bg1"/>
                </a:solidFill>
              </a:defRPr>
            </a:lvl1pPr>
          </a:lstStyle>
          <a:p>
            <a:r>
              <a:rPr lang="en-US"/>
              <a:t>Section Break Text Goes Here</a:t>
            </a:r>
            <a:endParaRPr lang="en-US"/>
          </a:p>
        </p:txBody>
      </p:sp>
      <p:sp>
        <p:nvSpPr>
          <p:cNvPr id="10" name="Text Placeholder 3"/>
          <p:cNvSpPr>
            <a:spLocks noGrp="1"/>
          </p:cNvSpPr>
          <p:nvPr>
            <p:ph type="body" sz="quarter" idx="29"/>
          </p:nvPr>
        </p:nvSpPr>
        <p:spPr>
          <a:xfrm>
            <a:off x="571500" y="3948942"/>
            <a:ext cx="11022013" cy="438150"/>
          </a:xfrm>
        </p:spPr>
        <p:txBody>
          <a:bodyPr/>
          <a:lstStyle>
            <a:lvl1pPr marL="0" indent="0">
              <a:buNone/>
              <a:defRPr>
                <a:solidFill>
                  <a:schemeClr val="bg1"/>
                </a:solidFill>
                <a:latin typeface="+mn-lt"/>
              </a:defRPr>
            </a:lvl1pPr>
            <a:lvl2pPr marL="228600" indent="0">
              <a:buNone/>
              <a:defRPr/>
            </a:lvl2pPr>
          </a:lstStyle>
          <a:p>
            <a:pPr lvl="0"/>
            <a:r>
              <a:rPr lang="en-US"/>
              <a:t>Click to edit Master text styles</a:t>
            </a:r>
            <a:endParaRPr lang="en-US"/>
          </a:p>
        </p:txBody>
      </p:sp>
      <p:sp>
        <p:nvSpPr>
          <p:cNvPr id="12" name="Rectangle 11"/>
          <p:cNvSpPr/>
          <p:nvPr userDrawn="1"/>
        </p:nvSpPr>
        <p:spPr>
          <a:xfrm rot="5400000">
            <a:off x="8758537" y="2978453"/>
            <a:ext cx="6407450"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showMasterSp="0" userDrawn="1">
  <p:cSld name="Section Break Light Blue">
    <p:bg>
      <p:bgPr>
        <a:solidFill>
          <a:schemeClr val="accent2">
            <a:lumMod val="75000"/>
          </a:schemeClr>
        </a:solidFill>
        <a:effectLst/>
      </p:bgPr>
    </p:bg>
    <p:spTree>
      <p:nvGrpSpPr>
        <p:cNvPr id="1" name=""/>
        <p:cNvGrpSpPr/>
        <p:nvPr/>
      </p:nvGrpSpPr>
      <p:grpSpPr>
        <a:xfrm>
          <a:off x="0" y="0"/>
          <a:ext cx="0" cy="0"/>
          <a:chOff x="0" y="0"/>
          <a:chExt cx="0" cy="0"/>
        </a:xfrm>
      </p:grpSpPr>
      <p:sp>
        <p:nvSpPr>
          <p:cNvPr id="12" name="Rectangle 11"/>
          <p:cNvSpPr/>
          <p:nvPr userDrawn="1"/>
        </p:nvSpPr>
        <p:spPr>
          <a:xfrm>
            <a:off x="0" y="6407451"/>
            <a:ext cx="11736987" cy="450549"/>
          </a:xfrm>
          <a:prstGeom prst="rect">
            <a:avLst/>
          </a:prstGeom>
          <a:solidFill>
            <a:schemeClr val="accent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14" name="Rectangle 13"/>
          <p:cNvSpPr/>
          <p:nvPr userDrawn="1"/>
        </p:nvSpPr>
        <p:spPr>
          <a:xfrm rot="5400000">
            <a:off x="8758537" y="2978453"/>
            <a:ext cx="6407450" cy="450549"/>
          </a:xfrm>
          <a:prstGeom prst="rect">
            <a:avLst/>
          </a:prstGeom>
          <a:solidFill>
            <a:schemeClr val="accent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pic>
        <p:nvPicPr>
          <p:cNvPr id="862" name="Image" descr="Image"/>
          <p:cNvPicPr>
            <a:picLocks noChangeAspect="1"/>
          </p:cNvPicPr>
          <p:nvPr/>
        </p:nvPicPr>
        <p:blipFill>
          <a:blip r:embed="rId2"/>
          <a:stretch>
            <a:fillRect/>
          </a:stretch>
        </p:blipFill>
        <p:spPr>
          <a:xfrm>
            <a:off x="11151433" y="6543018"/>
            <a:ext cx="491250" cy="190501"/>
          </a:xfrm>
          <a:prstGeom prst="rect">
            <a:avLst/>
          </a:prstGeom>
          <a:ln w="12700">
            <a:miter lim="400000"/>
            <a:headEnd/>
            <a:tailEnd/>
          </a:ln>
        </p:spPr>
      </p:pic>
      <p:sp>
        <p:nvSpPr>
          <p:cNvPr id="866" name="Text"/>
          <p:cNvSpPr txBox="1"/>
          <p:nvPr/>
        </p:nvSpPr>
        <p:spPr>
          <a:xfrm>
            <a:off x="11942955" y="6538004"/>
            <a:ext cx="51361" cy="189796"/>
          </a:xfrm>
          <a:prstGeom prst="rect">
            <a:avLst/>
          </a:prstGeom>
          <a:ln w="12700">
            <a:miter lim="400000"/>
          </a:ln>
        </p:spPr>
        <p:txBody>
          <a:bodyPr wrap="none" lIns="25400" tIns="25400" rIns="25400" bIns="25400" anchor="b">
            <a:spAutoFit/>
          </a:bodyPr>
          <a:lstStyle/>
          <a:p>
            <a:pPr algn="ctr" defTabSz="292100">
              <a:lnSpc>
                <a:spcPct val="100000"/>
              </a:lnSpc>
              <a:spcBef>
                <a:spcPts val="0"/>
              </a:spcBef>
              <a:defRPr sz="1800">
                <a:solidFill>
                  <a:srgbClr val="FFFFFF"/>
                </a:solidFill>
                <a:latin typeface="Intel Clear"/>
                <a:ea typeface="Intel Clear"/>
                <a:cs typeface="Intel Clear"/>
                <a:sym typeface="Intel Clear"/>
              </a:defRPr>
            </a:pPr>
            <a:endParaRPr sz="900"/>
          </a:p>
        </p:txBody>
      </p:sp>
      <p:sp>
        <p:nvSpPr>
          <p:cNvPr id="13" name="TextBox 12"/>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200" rtl="0" fontAlgn="auto" latinLnBrk="0" hangingPunct="0">
              <a:lnSpc>
                <a:spcPct val="90000"/>
              </a:lnSpc>
              <a:spcBef>
                <a:spcPts val="2250"/>
              </a:spcBef>
              <a:spcAft>
                <a:spcPts val="0"/>
              </a:spcAft>
              <a:buClrTx/>
              <a:buSzTx/>
              <a:buFontTx/>
              <a:buNone/>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fld>
            <a:endParaRPr kumimoji="0" lang="en-US" sz="850" b="0" i="0" u="none" strike="noStrike" cap="none" spc="0" normalizeH="0" baseline="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15" name="Rectangle 14"/>
          <p:cNvSpPr/>
          <p:nvPr userDrawn="1"/>
        </p:nvSpPr>
        <p:spPr>
          <a:xfrm>
            <a:off x="5503530" y="6562504"/>
            <a:ext cx="1184940" cy="231410"/>
          </a:xfrm>
          <a:prstGeom prst="rect">
            <a:avLst/>
          </a:prstGeom>
        </p:spPr>
        <p:txBody>
          <a:bodyPr wrap="none">
            <a:spAutoFit/>
          </a:bodyPr>
          <a:lstStyle/>
          <a:p>
            <a:pPr algn="ctr"/>
            <a:r>
              <a:rPr lang="en-US" sz="1000">
                <a:solidFill>
                  <a:schemeClr val="bg1"/>
                </a:solidFill>
              </a:rPr>
              <a:t>Intel Confidential</a:t>
            </a:r>
            <a:endParaRPr lang="en-US" sz="1000">
              <a:solidFill>
                <a:schemeClr val="bg1"/>
              </a:solidFill>
            </a:endParaRPr>
          </a:p>
        </p:txBody>
      </p:sp>
      <p:sp>
        <p:nvSpPr>
          <p:cNvPr id="16" name="Rectangle 15"/>
          <p:cNvSpPr/>
          <p:nvPr userDrawn="1"/>
        </p:nvSpPr>
        <p:spPr>
          <a:xfrm>
            <a:off x="483010" y="6562504"/>
            <a:ext cx="1766830" cy="231410"/>
          </a:xfrm>
          <a:prstGeom prst="rect">
            <a:avLst/>
          </a:prstGeom>
        </p:spPr>
        <p:txBody>
          <a:bodyPr wrap="none">
            <a:spAutoFit/>
          </a:bodyPr>
          <a:lstStyle/>
          <a:p>
            <a:pPr algn="l"/>
            <a:r>
              <a:rPr lang="en-US" sz="1000">
                <a:solidFill>
                  <a:schemeClr val="bg1"/>
                </a:solidFill>
              </a:rPr>
              <a:t>Department or Event Name</a:t>
            </a:r>
            <a:endParaRPr lang="en-US" sz="1000">
              <a:solidFill>
                <a:schemeClr val="bg1"/>
              </a:solidFill>
            </a:endParaRPr>
          </a:p>
        </p:txBody>
      </p:sp>
      <p:sp>
        <p:nvSpPr>
          <p:cNvPr id="17" name="Title Text"/>
          <p:cNvSpPr txBox="1">
            <a:spLocks noGrp="1"/>
          </p:cNvSpPr>
          <p:nvPr>
            <p:ph type="title" hasCustomPrompt="1"/>
          </p:nvPr>
        </p:nvSpPr>
        <p:spPr>
          <a:xfrm>
            <a:off x="571370" y="2140785"/>
            <a:ext cx="11010816" cy="1651681"/>
          </a:xfrm>
          <a:prstGeom prst="rect">
            <a:avLst/>
          </a:prstGeom>
          <a:ln w="12700">
            <a:miter lim="400000"/>
          </a:ln>
        </p:spPr>
        <p:txBody>
          <a:bodyPr lIns="0" tIns="0" rIns="0" bIns="0" anchor="b" anchorCtr="0">
            <a:noAutofit/>
          </a:bodyPr>
          <a:lstStyle>
            <a:lvl1pPr>
              <a:defRPr sz="4800">
                <a:solidFill>
                  <a:schemeClr val="bg1"/>
                </a:solidFill>
              </a:defRPr>
            </a:lvl1pPr>
          </a:lstStyle>
          <a:p>
            <a:r>
              <a:rPr lang="en-US"/>
              <a:t>Section Break Text Goes Here</a:t>
            </a:r>
            <a:endParaRPr lang="en-US"/>
          </a:p>
        </p:txBody>
      </p:sp>
      <p:sp>
        <p:nvSpPr>
          <p:cNvPr id="11" name="Text Placeholder 3"/>
          <p:cNvSpPr>
            <a:spLocks noGrp="1"/>
          </p:cNvSpPr>
          <p:nvPr>
            <p:ph type="body" sz="quarter" idx="29"/>
          </p:nvPr>
        </p:nvSpPr>
        <p:spPr>
          <a:xfrm>
            <a:off x="571500" y="3964420"/>
            <a:ext cx="11022013" cy="438150"/>
          </a:xfrm>
        </p:spPr>
        <p:txBody>
          <a:bodyPr/>
          <a:lstStyle>
            <a:lvl1pPr marL="0" indent="0">
              <a:buNone/>
              <a:defRPr>
                <a:solidFill>
                  <a:schemeClr val="bg1"/>
                </a:solidFill>
                <a:latin typeface="+mn-lt"/>
              </a:defRPr>
            </a:lvl1pPr>
            <a:lvl2pPr marL="228600" indent="0">
              <a:buNone/>
              <a:defRPr/>
            </a:lvl2pPr>
          </a:lstStyle>
          <a:p>
            <a:pPr lvl="0"/>
            <a:r>
              <a:rPr lang="en-US"/>
              <a:t>Click to edit Master text styles</a:t>
            </a:r>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showMasterSp="0" userDrawn="1">
  <p:cSld name="Title, Sub &amp; Content Blue">
    <p:bg>
      <p:bgPr>
        <a:solidFill>
          <a:schemeClr val="tx2"/>
        </a:solidFill>
        <a:effectLst/>
      </p:bgPr>
    </p:bg>
    <p:spTree>
      <p:nvGrpSpPr>
        <p:cNvPr id="1" name=""/>
        <p:cNvGrpSpPr/>
        <p:nvPr/>
      </p:nvGrpSpPr>
      <p:grpSpPr>
        <a:xfrm>
          <a:off x="0" y="0"/>
          <a:ext cx="0" cy="0"/>
          <a:chOff x="0" y="0"/>
          <a:chExt cx="0" cy="0"/>
        </a:xfrm>
      </p:grpSpPr>
      <p:sp>
        <p:nvSpPr>
          <p:cNvPr id="21" name="Square"/>
          <p:cNvSpPr/>
          <p:nvPr userDrawn="1"/>
        </p:nvSpPr>
        <p:spPr>
          <a:xfrm>
            <a:off x="11741697" y="6405280"/>
            <a:ext cx="450068" cy="450068"/>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697" name="Square"/>
          <p:cNvSpPr/>
          <p:nvPr/>
        </p:nvSpPr>
        <p:spPr>
          <a:xfrm>
            <a:off x="709974" y="2295859"/>
            <a:ext cx="318638" cy="318638"/>
          </a:xfrm>
          <a:prstGeom prst="rect">
            <a:avLst/>
          </a:prstGeom>
          <a:solidFill>
            <a:srgbClr val="00C7FD"/>
          </a:solidFill>
          <a:ln w="12700">
            <a:miter lim="400000"/>
          </a:ln>
        </p:spPr>
        <p:txBody>
          <a:bodyPr lIns="25400" tIns="25400" rIns="25400" bIns="25400" anchor="ctr"/>
          <a:lstStyle/>
          <a:p>
            <a:pPr algn="ctr" defTabSz="412750">
              <a:lnSpc>
                <a:spcPct val="100000"/>
              </a:lnSpc>
              <a:spcBef>
                <a:spcPts val="0"/>
              </a:spcBef>
              <a:defRPr sz="3200">
                <a:solidFill>
                  <a:srgbClr val="0068B5"/>
                </a:solidFill>
                <a:latin typeface="Helvetica Neue Medium"/>
                <a:ea typeface="Helvetica Neue Medium"/>
                <a:cs typeface="Helvetica Neue Medium"/>
                <a:sym typeface="Helvetica Neue Medium"/>
              </a:defRPr>
            </a:pPr>
            <a:endParaRPr sz="1600"/>
          </a:p>
        </p:txBody>
      </p:sp>
      <p:sp>
        <p:nvSpPr>
          <p:cNvPr id="698" name="Square"/>
          <p:cNvSpPr/>
          <p:nvPr/>
        </p:nvSpPr>
        <p:spPr>
          <a:xfrm>
            <a:off x="536812" y="2122317"/>
            <a:ext cx="174318" cy="174318"/>
          </a:xfrm>
          <a:prstGeom prst="rect">
            <a:avLst/>
          </a:prstGeom>
          <a:solidFill>
            <a:srgbClr val="7BDEFF"/>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699" name="Square"/>
          <p:cNvSpPr/>
          <p:nvPr/>
        </p:nvSpPr>
        <p:spPr>
          <a:xfrm>
            <a:off x="709974" y="2023075"/>
            <a:ext cx="98724" cy="98723"/>
          </a:xfrm>
          <a:prstGeom prst="rect">
            <a:avLst/>
          </a:prstGeom>
          <a:solidFill>
            <a:srgbClr val="B4F0FF"/>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700" name="Rectangle"/>
          <p:cNvSpPr/>
          <p:nvPr/>
        </p:nvSpPr>
        <p:spPr>
          <a:xfrm>
            <a:off x="5814183" y="402558"/>
            <a:ext cx="5927511" cy="6003471"/>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pic>
        <p:nvPicPr>
          <p:cNvPr id="705" name="Image" descr="Image"/>
          <p:cNvPicPr>
            <a:picLocks noChangeAspect="1"/>
          </p:cNvPicPr>
          <p:nvPr/>
        </p:nvPicPr>
        <p:blipFill>
          <a:blip r:embed="rId2"/>
          <a:stretch>
            <a:fillRect/>
          </a:stretch>
        </p:blipFill>
        <p:spPr>
          <a:xfrm>
            <a:off x="11151433" y="6543018"/>
            <a:ext cx="491250" cy="190501"/>
          </a:xfrm>
          <a:prstGeom prst="rect">
            <a:avLst/>
          </a:prstGeom>
          <a:ln w="12700">
            <a:miter lim="400000"/>
            <a:headEnd/>
            <a:tailEnd/>
          </a:ln>
        </p:spPr>
      </p:pic>
      <p:sp>
        <p:nvSpPr>
          <p:cNvPr id="18" name="TextBox 17"/>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200" rtl="0" fontAlgn="auto" latinLnBrk="0" hangingPunct="0">
              <a:lnSpc>
                <a:spcPct val="90000"/>
              </a:lnSpc>
              <a:spcBef>
                <a:spcPts val="2250"/>
              </a:spcBef>
              <a:spcAft>
                <a:spcPts val="0"/>
              </a:spcAft>
              <a:buClrTx/>
              <a:buSzTx/>
              <a:buFontTx/>
              <a:buNone/>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fld>
            <a:endParaRPr kumimoji="0" lang="en-US" sz="850" b="0" i="0" u="none" strike="noStrike" cap="none" spc="0" normalizeH="0" baseline="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13" name="Content Placeholder 2"/>
          <p:cNvSpPr>
            <a:spLocks noGrp="1"/>
          </p:cNvSpPr>
          <p:nvPr>
            <p:ph sz="quarter" idx="27"/>
          </p:nvPr>
        </p:nvSpPr>
        <p:spPr>
          <a:xfrm>
            <a:off x="6394450" y="1974850"/>
            <a:ext cx="4852988" cy="37036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19" name="Rectangle 18"/>
          <p:cNvSpPr/>
          <p:nvPr userDrawn="1"/>
        </p:nvSpPr>
        <p:spPr>
          <a:xfrm>
            <a:off x="5503530" y="6562504"/>
            <a:ext cx="1184940" cy="231410"/>
          </a:xfrm>
          <a:prstGeom prst="rect">
            <a:avLst/>
          </a:prstGeom>
        </p:spPr>
        <p:txBody>
          <a:bodyPr wrap="none">
            <a:spAutoFit/>
          </a:bodyPr>
          <a:lstStyle/>
          <a:p>
            <a:pPr algn="ctr"/>
            <a:r>
              <a:rPr lang="en-US" sz="1000">
                <a:solidFill>
                  <a:schemeClr val="bg1"/>
                </a:solidFill>
              </a:rPr>
              <a:t>Intel Confidential</a:t>
            </a:r>
            <a:endParaRPr lang="en-US" sz="1000">
              <a:solidFill>
                <a:schemeClr val="bg1"/>
              </a:solidFill>
            </a:endParaRPr>
          </a:p>
        </p:txBody>
      </p:sp>
      <p:sp>
        <p:nvSpPr>
          <p:cNvPr id="20" name="Rectangle 19"/>
          <p:cNvSpPr/>
          <p:nvPr userDrawn="1"/>
        </p:nvSpPr>
        <p:spPr>
          <a:xfrm>
            <a:off x="483010" y="6562504"/>
            <a:ext cx="1766830" cy="231410"/>
          </a:xfrm>
          <a:prstGeom prst="rect">
            <a:avLst/>
          </a:prstGeom>
        </p:spPr>
        <p:txBody>
          <a:bodyPr wrap="none">
            <a:spAutoFit/>
          </a:bodyPr>
          <a:lstStyle/>
          <a:p>
            <a:pPr algn="l"/>
            <a:r>
              <a:rPr lang="en-US" sz="1000">
                <a:solidFill>
                  <a:schemeClr val="bg1"/>
                </a:solidFill>
              </a:rPr>
              <a:t>Department or Event Name</a:t>
            </a:r>
            <a:endParaRPr lang="en-US" sz="1000">
              <a:solidFill>
                <a:schemeClr val="bg1"/>
              </a:solidFill>
            </a:endParaRPr>
          </a:p>
        </p:txBody>
      </p:sp>
      <p:sp>
        <p:nvSpPr>
          <p:cNvPr id="23" name="Title Text"/>
          <p:cNvSpPr txBox="1">
            <a:spLocks noGrp="1"/>
          </p:cNvSpPr>
          <p:nvPr>
            <p:ph type="title" hasCustomPrompt="1"/>
          </p:nvPr>
        </p:nvSpPr>
        <p:spPr>
          <a:xfrm>
            <a:off x="1014757" y="2545222"/>
            <a:ext cx="4785571" cy="2497830"/>
          </a:xfrm>
          <a:prstGeom prst="rect">
            <a:avLst/>
          </a:prstGeom>
          <a:ln w="12700">
            <a:miter lim="400000"/>
          </a:ln>
        </p:spPr>
        <p:txBody>
          <a:bodyPr lIns="0" tIns="0" rIns="0" bIns="0" anchor="t" anchorCtr="0">
            <a:noAutofit/>
          </a:bodyPr>
          <a:lstStyle>
            <a:lvl1pPr>
              <a:defRPr sz="4000">
                <a:solidFill>
                  <a:schemeClr val="bg1"/>
                </a:solidFill>
              </a:defRPr>
            </a:lvl1pPr>
          </a:lstStyle>
          <a:p>
            <a:r>
              <a:rPr lang="en-US"/>
              <a:t>Title Text Goes Here</a:t>
            </a:r>
            <a:endParaRPr lang="en-US"/>
          </a:p>
        </p:txBody>
      </p:sp>
      <p:sp>
        <p:nvSpPr>
          <p:cNvPr id="14" name="Text Placeholder 3"/>
          <p:cNvSpPr>
            <a:spLocks noGrp="1"/>
          </p:cNvSpPr>
          <p:nvPr>
            <p:ph type="body" sz="quarter" idx="29"/>
          </p:nvPr>
        </p:nvSpPr>
        <p:spPr>
          <a:xfrm>
            <a:off x="6394450" y="740229"/>
            <a:ext cx="4865211" cy="1078146"/>
          </a:xfrm>
        </p:spPr>
        <p:txBody>
          <a:bodyPr anchor="b" anchorCtr="0">
            <a:normAutofit/>
          </a:bodyPr>
          <a:lstStyle>
            <a:lvl1pPr marL="0" indent="0">
              <a:buNone/>
              <a:defRPr sz="3200">
                <a:solidFill>
                  <a:schemeClr val="bg1"/>
                </a:solidFill>
                <a:latin typeface="+mn-lt"/>
              </a:defRPr>
            </a:lvl1pPr>
            <a:lvl2pPr marL="228600" indent="0">
              <a:buNone/>
              <a:defRPr/>
            </a:lvl2pPr>
          </a:lstStyle>
          <a:p>
            <a:pPr lvl="0"/>
            <a:r>
              <a:rPr lang="en-US"/>
              <a:t>Click to edit Master text styles</a:t>
            </a:r>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showMasterSp="0" userDrawn="1">
  <p:cSld name="Title, Sub &amp; Content Blue 2">
    <p:bg>
      <p:bgPr>
        <a:solidFill>
          <a:schemeClr val="tx2"/>
        </a:solidFill>
        <a:effectLst/>
      </p:bgPr>
    </p:bg>
    <p:spTree>
      <p:nvGrpSpPr>
        <p:cNvPr id="1" name=""/>
        <p:cNvGrpSpPr/>
        <p:nvPr/>
      </p:nvGrpSpPr>
      <p:grpSpPr>
        <a:xfrm>
          <a:off x="0" y="0"/>
          <a:ext cx="0" cy="0"/>
          <a:chOff x="0" y="0"/>
          <a:chExt cx="0" cy="0"/>
        </a:xfrm>
      </p:grpSpPr>
      <p:sp>
        <p:nvSpPr>
          <p:cNvPr id="21" name="Square"/>
          <p:cNvSpPr/>
          <p:nvPr userDrawn="1"/>
        </p:nvSpPr>
        <p:spPr>
          <a:xfrm>
            <a:off x="11741697" y="6405280"/>
            <a:ext cx="450068" cy="450068"/>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22" name="Rectangle"/>
          <p:cNvSpPr/>
          <p:nvPr userDrawn="1"/>
        </p:nvSpPr>
        <p:spPr>
          <a:xfrm>
            <a:off x="5814183" y="402558"/>
            <a:ext cx="5927511" cy="6003471"/>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670" name="Square"/>
          <p:cNvSpPr/>
          <p:nvPr/>
        </p:nvSpPr>
        <p:spPr>
          <a:xfrm>
            <a:off x="707513" y="2295859"/>
            <a:ext cx="318638" cy="318638"/>
          </a:xfrm>
          <a:prstGeom prst="rect">
            <a:avLst/>
          </a:prstGeom>
          <a:solidFill>
            <a:srgbClr val="D9692F"/>
          </a:solidFill>
          <a:ln w="12700">
            <a:miter lim="400000"/>
          </a:ln>
        </p:spPr>
        <p:txBody>
          <a:bodyPr lIns="25400" tIns="25400" rIns="25400" bIns="25400" anchor="ctr"/>
          <a:lstStyle/>
          <a:p>
            <a:pPr algn="ctr" defTabSz="412750">
              <a:lnSpc>
                <a:spcPct val="100000"/>
              </a:lnSpc>
              <a:spcBef>
                <a:spcPts val="0"/>
              </a:spcBef>
              <a:defRPr sz="3200">
                <a:solidFill>
                  <a:srgbClr val="0068B5"/>
                </a:solidFill>
                <a:latin typeface="Helvetica Neue Medium"/>
                <a:ea typeface="Helvetica Neue Medium"/>
                <a:cs typeface="Helvetica Neue Medium"/>
                <a:sym typeface="Helvetica Neue Medium"/>
              </a:defRPr>
            </a:pPr>
            <a:endParaRPr sz="1600"/>
          </a:p>
        </p:txBody>
      </p:sp>
      <p:sp>
        <p:nvSpPr>
          <p:cNvPr id="671" name="Square"/>
          <p:cNvSpPr/>
          <p:nvPr/>
        </p:nvSpPr>
        <p:spPr>
          <a:xfrm>
            <a:off x="533946" y="2122317"/>
            <a:ext cx="174318" cy="174318"/>
          </a:xfrm>
          <a:prstGeom prst="rect">
            <a:avLst/>
          </a:prstGeom>
          <a:solidFill>
            <a:srgbClr val="F6CB4B"/>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672" name="Square"/>
          <p:cNvSpPr/>
          <p:nvPr/>
        </p:nvSpPr>
        <p:spPr>
          <a:xfrm>
            <a:off x="707513" y="2023075"/>
            <a:ext cx="98724" cy="98723"/>
          </a:xfrm>
          <a:prstGeom prst="rect">
            <a:avLst/>
          </a:prstGeom>
          <a:solidFill>
            <a:srgbClr val="D9692F"/>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pic>
        <p:nvPicPr>
          <p:cNvPr id="673" name="Image" descr="Image"/>
          <p:cNvPicPr>
            <a:picLocks noChangeAspect="1"/>
          </p:cNvPicPr>
          <p:nvPr/>
        </p:nvPicPr>
        <p:blipFill>
          <a:blip r:embed="rId2"/>
          <a:stretch>
            <a:fillRect/>
          </a:stretch>
        </p:blipFill>
        <p:spPr>
          <a:xfrm>
            <a:off x="11151433" y="6543018"/>
            <a:ext cx="491250" cy="190501"/>
          </a:xfrm>
          <a:prstGeom prst="rect">
            <a:avLst/>
          </a:prstGeom>
          <a:ln w="12700">
            <a:miter lim="400000"/>
            <a:headEnd/>
            <a:tailEnd/>
          </a:ln>
        </p:spPr>
      </p:pic>
      <p:sp>
        <p:nvSpPr>
          <p:cNvPr id="19" name="TextBox 18"/>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200" rtl="0" fontAlgn="auto" latinLnBrk="0" hangingPunct="0">
              <a:lnSpc>
                <a:spcPct val="90000"/>
              </a:lnSpc>
              <a:spcBef>
                <a:spcPts val="2250"/>
              </a:spcBef>
              <a:spcAft>
                <a:spcPts val="0"/>
              </a:spcAft>
              <a:buClrTx/>
              <a:buSzTx/>
              <a:buFontTx/>
              <a:buNone/>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fld>
            <a:endParaRPr kumimoji="0" lang="en-US" sz="850" b="0" i="0" u="none" strike="noStrike" cap="none" spc="0" normalizeH="0" baseline="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13" name="Content Placeholder 2"/>
          <p:cNvSpPr>
            <a:spLocks noGrp="1"/>
          </p:cNvSpPr>
          <p:nvPr>
            <p:ph sz="quarter" idx="27"/>
          </p:nvPr>
        </p:nvSpPr>
        <p:spPr>
          <a:xfrm>
            <a:off x="6394450" y="1974850"/>
            <a:ext cx="4852988" cy="37036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15" name="Rectangle 14"/>
          <p:cNvSpPr/>
          <p:nvPr userDrawn="1"/>
        </p:nvSpPr>
        <p:spPr>
          <a:xfrm>
            <a:off x="5503530" y="6562504"/>
            <a:ext cx="1184940" cy="231410"/>
          </a:xfrm>
          <a:prstGeom prst="rect">
            <a:avLst/>
          </a:prstGeom>
        </p:spPr>
        <p:txBody>
          <a:bodyPr wrap="none">
            <a:spAutoFit/>
          </a:bodyPr>
          <a:lstStyle/>
          <a:p>
            <a:pPr algn="ctr"/>
            <a:r>
              <a:rPr lang="en-US" sz="1000">
                <a:solidFill>
                  <a:schemeClr val="bg1"/>
                </a:solidFill>
              </a:rPr>
              <a:t>Intel Confidential</a:t>
            </a:r>
            <a:endParaRPr lang="en-US" sz="1000">
              <a:solidFill>
                <a:schemeClr val="bg1"/>
              </a:solidFill>
            </a:endParaRPr>
          </a:p>
        </p:txBody>
      </p:sp>
      <p:sp>
        <p:nvSpPr>
          <p:cNvPr id="20" name="Rectangle 19"/>
          <p:cNvSpPr/>
          <p:nvPr userDrawn="1"/>
        </p:nvSpPr>
        <p:spPr>
          <a:xfrm>
            <a:off x="483010" y="6562504"/>
            <a:ext cx="1766830" cy="231410"/>
          </a:xfrm>
          <a:prstGeom prst="rect">
            <a:avLst/>
          </a:prstGeom>
        </p:spPr>
        <p:txBody>
          <a:bodyPr wrap="none">
            <a:spAutoFit/>
          </a:bodyPr>
          <a:lstStyle/>
          <a:p>
            <a:pPr algn="l"/>
            <a:r>
              <a:rPr lang="en-US" sz="1000">
                <a:solidFill>
                  <a:schemeClr val="bg1"/>
                </a:solidFill>
              </a:rPr>
              <a:t>Department or Event Name</a:t>
            </a:r>
            <a:endParaRPr lang="en-US" sz="1000">
              <a:solidFill>
                <a:schemeClr val="bg1"/>
              </a:solidFill>
            </a:endParaRPr>
          </a:p>
        </p:txBody>
      </p:sp>
      <p:sp>
        <p:nvSpPr>
          <p:cNvPr id="25" name="Title Text"/>
          <p:cNvSpPr txBox="1">
            <a:spLocks noGrp="1"/>
          </p:cNvSpPr>
          <p:nvPr>
            <p:ph type="title" hasCustomPrompt="1"/>
          </p:nvPr>
        </p:nvSpPr>
        <p:spPr>
          <a:xfrm>
            <a:off x="1014757" y="2545222"/>
            <a:ext cx="4785571" cy="2497830"/>
          </a:xfrm>
          <a:prstGeom prst="rect">
            <a:avLst/>
          </a:prstGeom>
          <a:ln w="12700">
            <a:miter lim="400000"/>
          </a:ln>
        </p:spPr>
        <p:txBody>
          <a:bodyPr lIns="0" tIns="0" rIns="0" bIns="0" anchor="t" anchorCtr="0">
            <a:noAutofit/>
          </a:bodyPr>
          <a:lstStyle>
            <a:lvl1pPr>
              <a:defRPr sz="4000">
                <a:solidFill>
                  <a:schemeClr val="bg1"/>
                </a:solidFill>
              </a:defRPr>
            </a:lvl1pPr>
          </a:lstStyle>
          <a:p>
            <a:r>
              <a:rPr lang="en-US"/>
              <a:t>Title Text Goes Here</a:t>
            </a:r>
            <a:endParaRPr lang="en-US"/>
          </a:p>
        </p:txBody>
      </p:sp>
      <p:sp>
        <p:nvSpPr>
          <p:cNvPr id="14" name="Text Placeholder 3"/>
          <p:cNvSpPr>
            <a:spLocks noGrp="1"/>
          </p:cNvSpPr>
          <p:nvPr>
            <p:ph type="body" sz="quarter" idx="29"/>
          </p:nvPr>
        </p:nvSpPr>
        <p:spPr>
          <a:xfrm>
            <a:off x="6394450" y="740229"/>
            <a:ext cx="4865211" cy="1078146"/>
          </a:xfrm>
        </p:spPr>
        <p:txBody>
          <a:bodyPr anchor="b" anchorCtr="0">
            <a:normAutofit/>
          </a:bodyPr>
          <a:lstStyle>
            <a:lvl1pPr marL="0" indent="0">
              <a:buNone/>
              <a:defRPr sz="3200">
                <a:solidFill>
                  <a:schemeClr val="bg1"/>
                </a:solidFill>
                <a:latin typeface="+mn-lt"/>
              </a:defRPr>
            </a:lvl1pPr>
            <a:lvl2pPr marL="228600" indent="0">
              <a:buNone/>
              <a:defRPr/>
            </a:lvl2pPr>
          </a:lstStyle>
          <a:p>
            <a:pPr lvl="0"/>
            <a:r>
              <a:rPr lang="en-US"/>
              <a:t>Click to edit Master text styles</a:t>
            </a:r>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showMasterSp="0" userDrawn="1">
  <p:cSld name="Title, Sub &amp; Content Light Blue">
    <p:bg>
      <p:bgPr>
        <a:solidFill>
          <a:schemeClr val="accent2"/>
        </a:solidFill>
        <a:effectLst/>
      </p:bgPr>
    </p:bg>
    <p:spTree>
      <p:nvGrpSpPr>
        <p:cNvPr id="1" name=""/>
        <p:cNvGrpSpPr/>
        <p:nvPr/>
      </p:nvGrpSpPr>
      <p:grpSpPr>
        <a:xfrm>
          <a:off x="0" y="0"/>
          <a:ext cx="0" cy="0"/>
          <a:chOff x="0" y="0"/>
          <a:chExt cx="0" cy="0"/>
        </a:xfrm>
      </p:grpSpPr>
      <p:sp>
        <p:nvSpPr>
          <p:cNvPr id="20" name="Square"/>
          <p:cNvSpPr/>
          <p:nvPr userDrawn="1"/>
        </p:nvSpPr>
        <p:spPr>
          <a:xfrm>
            <a:off x="11741697" y="6405280"/>
            <a:ext cx="450068" cy="450068"/>
          </a:xfrm>
          <a:prstGeom prst="rect">
            <a:avLst/>
          </a:prstGeom>
          <a:solidFill>
            <a:schemeClr val="accent2">
              <a:lumMod val="75000"/>
            </a:schemeClr>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21" name="Rectangle"/>
          <p:cNvSpPr/>
          <p:nvPr userDrawn="1"/>
        </p:nvSpPr>
        <p:spPr>
          <a:xfrm>
            <a:off x="5814183" y="402558"/>
            <a:ext cx="5927511" cy="6003471"/>
          </a:xfrm>
          <a:prstGeom prst="rect">
            <a:avLst/>
          </a:prstGeom>
          <a:solidFill>
            <a:schemeClr val="accent2">
              <a:lumMod val="75000"/>
            </a:schemeClr>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pic>
        <p:nvPicPr>
          <p:cNvPr id="862" name="Image" descr="Image"/>
          <p:cNvPicPr>
            <a:picLocks noChangeAspect="1"/>
          </p:cNvPicPr>
          <p:nvPr/>
        </p:nvPicPr>
        <p:blipFill>
          <a:blip r:embed="rId2"/>
          <a:stretch>
            <a:fillRect/>
          </a:stretch>
        </p:blipFill>
        <p:spPr>
          <a:xfrm>
            <a:off x="11151433" y="6543018"/>
            <a:ext cx="491250" cy="190501"/>
          </a:xfrm>
          <a:prstGeom prst="rect">
            <a:avLst/>
          </a:prstGeom>
          <a:ln w="12700">
            <a:miter lim="400000"/>
            <a:headEnd/>
            <a:tailEnd/>
          </a:ln>
        </p:spPr>
      </p:pic>
      <p:sp>
        <p:nvSpPr>
          <p:cNvPr id="866" name="Text"/>
          <p:cNvSpPr txBox="1"/>
          <p:nvPr/>
        </p:nvSpPr>
        <p:spPr>
          <a:xfrm>
            <a:off x="11942955" y="6538004"/>
            <a:ext cx="51361" cy="189796"/>
          </a:xfrm>
          <a:prstGeom prst="rect">
            <a:avLst/>
          </a:prstGeom>
          <a:ln w="12700">
            <a:miter lim="400000"/>
          </a:ln>
        </p:spPr>
        <p:txBody>
          <a:bodyPr wrap="none" lIns="25400" tIns="25400" rIns="25400" bIns="25400" anchor="b">
            <a:spAutoFit/>
          </a:bodyPr>
          <a:lstStyle/>
          <a:p>
            <a:pPr algn="ctr" defTabSz="292100">
              <a:lnSpc>
                <a:spcPct val="100000"/>
              </a:lnSpc>
              <a:spcBef>
                <a:spcPts val="0"/>
              </a:spcBef>
              <a:defRPr sz="1800">
                <a:solidFill>
                  <a:srgbClr val="FFFFFF"/>
                </a:solidFill>
                <a:latin typeface="Intel Clear"/>
                <a:ea typeface="Intel Clear"/>
                <a:cs typeface="Intel Clear"/>
                <a:sym typeface="Intel Clear"/>
              </a:defRPr>
            </a:pPr>
            <a:endParaRPr sz="900"/>
          </a:p>
        </p:txBody>
      </p:sp>
      <p:sp>
        <p:nvSpPr>
          <p:cNvPr id="13" name="TextBox 12"/>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200" rtl="0" fontAlgn="auto" latinLnBrk="0" hangingPunct="0">
              <a:lnSpc>
                <a:spcPct val="90000"/>
              </a:lnSpc>
              <a:spcBef>
                <a:spcPts val="2250"/>
              </a:spcBef>
              <a:spcAft>
                <a:spcPts val="0"/>
              </a:spcAft>
              <a:buClrTx/>
              <a:buSzTx/>
              <a:buFontTx/>
              <a:buNone/>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fld>
            <a:endParaRPr kumimoji="0" lang="en-US" sz="850" b="0" i="0" u="none" strike="noStrike" cap="none" spc="0" normalizeH="0" baseline="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11" name="Square"/>
          <p:cNvSpPr/>
          <p:nvPr userDrawn="1"/>
        </p:nvSpPr>
        <p:spPr>
          <a:xfrm>
            <a:off x="707513" y="2295859"/>
            <a:ext cx="318638" cy="318638"/>
          </a:xfrm>
          <a:prstGeom prst="rect">
            <a:avLst/>
          </a:prstGeom>
          <a:solidFill>
            <a:srgbClr val="004A86"/>
          </a:solidFill>
          <a:ln w="12700">
            <a:miter lim="400000"/>
          </a:ln>
        </p:spPr>
        <p:txBody>
          <a:bodyPr lIns="25400" tIns="25400" rIns="25400" bIns="25400" anchor="ctr"/>
          <a:lstStyle/>
          <a:p>
            <a:pPr algn="ctr" defTabSz="412750">
              <a:lnSpc>
                <a:spcPct val="100000"/>
              </a:lnSpc>
              <a:spcBef>
                <a:spcPts val="0"/>
              </a:spcBef>
              <a:defRPr sz="3200">
                <a:solidFill>
                  <a:srgbClr val="0068B5"/>
                </a:solidFill>
                <a:latin typeface="Helvetica Neue Medium"/>
                <a:ea typeface="Helvetica Neue Medium"/>
                <a:cs typeface="Helvetica Neue Medium"/>
                <a:sym typeface="Helvetica Neue Medium"/>
              </a:defRPr>
            </a:pPr>
            <a:endParaRPr sz="1600"/>
          </a:p>
        </p:txBody>
      </p:sp>
      <p:sp>
        <p:nvSpPr>
          <p:cNvPr id="12" name="Square"/>
          <p:cNvSpPr/>
          <p:nvPr userDrawn="1"/>
        </p:nvSpPr>
        <p:spPr>
          <a:xfrm>
            <a:off x="533946" y="2122317"/>
            <a:ext cx="174318" cy="174318"/>
          </a:xfrm>
          <a:prstGeom prst="rect">
            <a:avLst/>
          </a:prstGeom>
          <a:solidFill>
            <a:srgbClr val="7BDEFF"/>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17" name="Square"/>
          <p:cNvSpPr/>
          <p:nvPr userDrawn="1"/>
        </p:nvSpPr>
        <p:spPr>
          <a:xfrm>
            <a:off x="707513" y="2023075"/>
            <a:ext cx="98724" cy="98723"/>
          </a:xfrm>
          <a:prstGeom prst="rect">
            <a:avLst/>
          </a:prstGeom>
          <a:solidFill>
            <a:srgbClr val="B4F0FF"/>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16" name="Content Placeholder 2"/>
          <p:cNvSpPr>
            <a:spLocks noGrp="1"/>
          </p:cNvSpPr>
          <p:nvPr>
            <p:ph sz="quarter" idx="27"/>
          </p:nvPr>
        </p:nvSpPr>
        <p:spPr>
          <a:xfrm>
            <a:off x="6394450" y="1974850"/>
            <a:ext cx="4852988" cy="37036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14" name="Rectangle 13"/>
          <p:cNvSpPr/>
          <p:nvPr userDrawn="1"/>
        </p:nvSpPr>
        <p:spPr>
          <a:xfrm>
            <a:off x="5503530" y="6562504"/>
            <a:ext cx="1184940" cy="231410"/>
          </a:xfrm>
          <a:prstGeom prst="rect">
            <a:avLst/>
          </a:prstGeom>
        </p:spPr>
        <p:txBody>
          <a:bodyPr wrap="none">
            <a:spAutoFit/>
          </a:bodyPr>
          <a:lstStyle/>
          <a:p>
            <a:pPr algn="ctr"/>
            <a:r>
              <a:rPr lang="en-US" sz="1000">
                <a:solidFill>
                  <a:schemeClr val="bg1"/>
                </a:solidFill>
              </a:rPr>
              <a:t>Intel Confidential</a:t>
            </a:r>
            <a:endParaRPr lang="en-US" sz="1000">
              <a:solidFill>
                <a:schemeClr val="bg1"/>
              </a:solidFill>
            </a:endParaRPr>
          </a:p>
        </p:txBody>
      </p:sp>
      <p:sp>
        <p:nvSpPr>
          <p:cNvPr id="19" name="Rectangle 18"/>
          <p:cNvSpPr/>
          <p:nvPr userDrawn="1"/>
        </p:nvSpPr>
        <p:spPr>
          <a:xfrm>
            <a:off x="483010" y="6562504"/>
            <a:ext cx="1766830" cy="231410"/>
          </a:xfrm>
          <a:prstGeom prst="rect">
            <a:avLst/>
          </a:prstGeom>
        </p:spPr>
        <p:txBody>
          <a:bodyPr wrap="none">
            <a:spAutoFit/>
          </a:bodyPr>
          <a:lstStyle/>
          <a:p>
            <a:pPr algn="l"/>
            <a:r>
              <a:rPr lang="en-US" sz="1000">
                <a:solidFill>
                  <a:schemeClr val="bg1"/>
                </a:solidFill>
              </a:rPr>
              <a:t>Department or Event Name</a:t>
            </a:r>
            <a:endParaRPr lang="en-US" sz="1000">
              <a:solidFill>
                <a:schemeClr val="bg1"/>
              </a:solidFill>
            </a:endParaRPr>
          </a:p>
        </p:txBody>
      </p:sp>
      <p:sp>
        <p:nvSpPr>
          <p:cNvPr id="23" name="Title Text"/>
          <p:cNvSpPr txBox="1">
            <a:spLocks noGrp="1"/>
          </p:cNvSpPr>
          <p:nvPr>
            <p:ph type="title" hasCustomPrompt="1"/>
          </p:nvPr>
        </p:nvSpPr>
        <p:spPr>
          <a:xfrm>
            <a:off x="1014757" y="2545222"/>
            <a:ext cx="4785571" cy="2497830"/>
          </a:xfrm>
          <a:prstGeom prst="rect">
            <a:avLst/>
          </a:prstGeom>
          <a:ln w="12700">
            <a:miter lim="400000"/>
          </a:ln>
        </p:spPr>
        <p:txBody>
          <a:bodyPr lIns="0" tIns="0" rIns="0" bIns="0" anchor="t" anchorCtr="0">
            <a:noAutofit/>
          </a:bodyPr>
          <a:lstStyle>
            <a:lvl1pPr>
              <a:defRPr sz="4000">
                <a:solidFill>
                  <a:schemeClr val="bg1"/>
                </a:solidFill>
              </a:defRPr>
            </a:lvl1pPr>
          </a:lstStyle>
          <a:p>
            <a:r>
              <a:rPr lang="en-US"/>
              <a:t>Title Text Goes Here</a:t>
            </a:r>
            <a:endParaRPr lang="en-US"/>
          </a:p>
        </p:txBody>
      </p:sp>
      <p:sp>
        <p:nvSpPr>
          <p:cNvPr id="18" name="Text Placeholder 3"/>
          <p:cNvSpPr>
            <a:spLocks noGrp="1"/>
          </p:cNvSpPr>
          <p:nvPr>
            <p:ph type="body" sz="quarter" idx="29"/>
          </p:nvPr>
        </p:nvSpPr>
        <p:spPr>
          <a:xfrm>
            <a:off x="6394450" y="740229"/>
            <a:ext cx="4865211" cy="1078146"/>
          </a:xfrm>
        </p:spPr>
        <p:txBody>
          <a:bodyPr anchor="b" anchorCtr="0">
            <a:normAutofit/>
          </a:bodyPr>
          <a:lstStyle>
            <a:lvl1pPr marL="0" indent="0">
              <a:buNone/>
              <a:defRPr sz="3200">
                <a:solidFill>
                  <a:schemeClr val="bg1"/>
                </a:solidFill>
                <a:latin typeface="+mn-lt"/>
              </a:defRPr>
            </a:lvl1pPr>
            <a:lvl2pPr marL="228600" indent="0">
              <a:buNone/>
              <a:defRPr/>
            </a:lvl2pPr>
          </a:lstStyle>
          <a:p>
            <a:pPr lvl="0"/>
            <a:r>
              <a:rPr lang="en-US"/>
              <a:t>Click to edit Master text styles</a:t>
            </a:r>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showMasterSp="0" userDrawn="1">
  <p:cSld name="1_Title Blue B">
    <p:bg>
      <p:bgPr>
        <a:solidFill>
          <a:srgbClr val="184A86"/>
        </a:solidFill>
        <a:effectLst/>
      </p:bgPr>
    </p:bg>
    <p:spTree>
      <p:nvGrpSpPr>
        <p:cNvPr id="1" name=""/>
        <p:cNvGrpSpPr/>
        <p:nvPr/>
      </p:nvGrpSpPr>
      <p:grpSpPr>
        <a:xfrm>
          <a:off x="0" y="0"/>
          <a:ext cx="0" cy="0"/>
          <a:chOff x="0" y="0"/>
          <a:chExt cx="0" cy="0"/>
        </a:xfrm>
      </p:grpSpPr>
      <p:sp>
        <p:nvSpPr>
          <p:cNvPr id="74" name="Rectangle"/>
          <p:cNvSpPr/>
          <p:nvPr/>
        </p:nvSpPr>
        <p:spPr>
          <a:xfrm>
            <a:off x="1469360" y="0"/>
            <a:ext cx="3430768" cy="5393161"/>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16" name="Text Placeholder 2"/>
          <p:cNvSpPr>
            <a:spLocks noGrp="1"/>
          </p:cNvSpPr>
          <p:nvPr>
            <p:ph type="body" sz="quarter" idx="25" hasCustomPrompt="1"/>
          </p:nvPr>
        </p:nvSpPr>
        <p:spPr>
          <a:xfrm>
            <a:off x="1895475" y="3182315"/>
            <a:ext cx="10296524" cy="304800"/>
          </a:xfrm>
        </p:spPr>
        <p:txBody>
          <a:bodyPr>
            <a:normAutofit/>
          </a:bodyPr>
          <a:lstStyle>
            <a:lvl1pPr marL="0" indent="0">
              <a:buNone/>
              <a:defRPr sz="1600" b="1" i="0">
                <a:solidFill>
                  <a:srgbClr val="00C7FD"/>
                </a:solidFill>
                <a:latin typeface="Intel Clear" panose="020B0604020203020204" pitchFamily="34" charset="0"/>
                <a:ea typeface="Intel Clear" panose="020B0604020203020204" pitchFamily="34" charset="0"/>
                <a:cs typeface="Intel Clear" panose="020B0604020203020204" pitchFamily="34" charset="0"/>
              </a:defRPr>
            </a:lvl1pPr>
          </a:lstStyle>
          <a:p>
            <a:r>
              <a:rPr lang="en-US"/>
              <a:t>16pt Intel Clear Bold Intro:</a:t>
            </a:r>
            <a:endParaRPr lang="en-US"/>
          </a:p>
        </p:txBody>
      </p:sp>
      <p:sp>
        <p:nvSpPr>
          <p:cNvPr id="31" name="Title Text"/>
          <p:cNvSpPr txBox="1">
            <a:spLocks noGrp="1"/>
          </p:cNvSpPr>
          <p:nvPr>
            <p:ph type="title" hasCustomPrompt="1"/>
          </p:nvPr>
        </p:nvSpPr>
        <p:spPr>
          <a:xfrm>
            <a:off x="1895475" y="3585279"/>
            <a:ext cx="10972801" cy="1091827"/>
          </a:xfrm>
          <a:prstGeom prst="rect">
            <a:avLst/>
          </a:prstGeom>
          <a:ln w="12700">
            <a:miter lim="400000"/>
          </a:ln>
        </p:spPr>
        <p:txBody>
          <a:bodyPr lIns="0" tIns="0" rIns="0" bIns="0">
            <a:noAutofit/>
          </a:bodyPr>
          <a:lstStyle>
            <a:lvl1pPr>
              <a:defRPr sz="7500">
                <a:solidFill>
                  <a:schemeClr val="bg1"/>
                </a:solidFill>
              </a:defRPr>
            </a:lvl1pPr>
          </a:lstStyle>
          <a:p>
            <a:r>
              <a:rPr lang="en-US"/>
              <a:t>75 </a:t>
            </a:r>
            <a:r>
              <a:rPr lang="en-US" err="1"/>
              <a:t>pt</a:t>
            </a:r>
            <a:r>
              <a:rPr lang="en-US"/>
              <a:t> Intel Clear Light</a:t>
            </a:r>
            <a:endParaRPr lang="en-US"/>
          </a:p>
        </p:txBody>
      </p:sp>
      <p:sp>
        <p:nvSpPr>
          <p:cNvPr id="21" name="Text Placeholder 6"/>
          <p:cNvSpPr>
            <a:spLocks noGrp="1"/>
          </p:cNvSpPr>
          <p:nvPr>
            <p:ph type="body" sz="quarter" idx="27" hasCustomPrompt="1"/>
          </p:nvPr>
        </p:nvSpPr>
        <p:spPr>
          <a:xfrm>
            <a:off x="1908348" y="4778609"/>
            <a:ext cx="10283651" cy="326776"/>
          </a:xfrm>
        </p:spPr>
        <p:txBody>
          <a:bodyPr>
            <a:normAutofit/>
          </a:bodyPr>
          <a:lstStyle>
            <a:lvl1pPr marL="0" indent="0">
              <a:buNone/>
              <a:defRPr sz="1800" b="0" i="0">
                <a:solidFill>
                  <a:schemeClr val="bg1"/>
                </a:solidFill>
                <a:latin typeface="Intel Clear" panose="020B0604020203020204" pitchFamily="34" charset="0"/>
                <a:ea typeface="Intel Clear" panose="020B0604020203020204" pitchFamily="34" charset="0"/>
                <a:cs typeface="Intel Clear" panose="020B0604020203020204" pitchFamily="34" charset="0"/>
              </a:defRPr>
            </a:lvl1pPr>
          </a:lstStyle>
          <a:p>
            <a:r>
              <a:rPr lang="en-US"/>
              <a:t>18pt Intel Clear Subhead, Date, Etc.</a:t>
            </a:r>
            <a:endParaRPr lang="en-US"/>
          </a:p>
        </p:txBody>
      </p:sp>
      <p:sp>
        <p:nvSpPr>
          <p:cNvPr id="10" name="Square"/>
          <p:cNvSpPr/>
          <p:nvPr userDrawn="1"/>
        </p:nvSpPr>
        <p:spPr>
          <a:xfrm>
            <a:off x="861107" y="5390896"/>
            <a:ext cx="607299" cy="607299"/>
          </a:xfrm>
          <a:prstGeom prst="rect">
            <a:avLst/>
          </a:prstGeom>
          <a:solidFill>
            <a:schemeClr val="accent4"/>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11" name="Rectangle"/>
          <p:cNvSpPr/>
          <p:nvPr userDrawn="1"/>
        </p:nvSpPr>
        <p:spPr>
          <a:xfrm>
            <a:off x="576067" y="5108797"/>
            <a:ext cx="286654" cy="282073"/>
          </a:xfrm>
          <a:prstGeom prst="rect">
            <a:avLst/>
          </a:prstGeom>
          <a:solidFill>
            <a:schemeClr val="accent3"/>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12" name="Square"/>
          <p:cNvSpPr/>
          <p:nvPr userDrawn="1"/>
        </p:nvSpPr>
        <p:spPr>
          <a:xfrm>
            <a:off x="861107" y="4952474"/>
            <a:ext cx="157461" cy="157461"/>
          </a:xfrm>
          <a:prstGeom prst="rect">
            <a:avLst/>
          </a:prstGeom>
          <a:solidFill>
            <a:schemeClr val="accent4"/>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grpSp>
        <p:nvGrpSpPr>
          <p:cNvPr id="14" name="Group 13"/>
          <p:cNvGrpSpPr/>
          <p:nvPr userDrawn="1"/>
        </p:nvGrpSpPr>
        <p:grpSpPr>
          <a:xfrm>
            <a:off x="1468406" y="5995719"/>
            <a:ext cx="1059754" cy="396801"/>
            <a:chOff x="1314450" y="6391094"/>
            <a:chExt cx="1123377" cy="420623"/>
          </a:xfrm>
        </p:grpSpPr>
        <p:sp>
          <p:nvSpPr>
            <p:cNvPr id="15" name="Freeform: Shape 14"/>
            <p:cNvSpPr/>
            <p:nvPr/>
          </p:nvSpPr>
          <p:spPr>
            <a:xfrm>
              <a:off x="1314450" y="6396809"/>
              <a:ext cx="78581" cy="78581"/>
            </a:xfrm>
            <a:custGeom>
              <a:avLst/>
              <a:gdLst>
                <a:gd name="connsiteX0" fmla="*/ 0 w 78581"/>
                <a:gd name="connsiteY0" fmla="*/ 0 h 78581"/>
                <a:gd name="connsiteX1" fmla="*/ 78581 w 78581"/>
                <a:gd name="connsiteY1" fmla="*/ 0 h 78581"/>
                <a:gd name="connsiteX2" fmla="*/ 78581 w 78581"/>
                <a:gd name="connsiteY2" fmla="*/ 78581 h 78581"/>
                <a:gd name="connsiteX3" fmla="*/ 0 w 78581"/>
                <a:gd name="connsiteY3" fmla="*/ 78581 h 78581"/>
              </a:gdLst>
              <a:ahLst/>
              <a:cxnLst>
                <a:cxn ang="0">
                  <a:pos x="connsiteX0" y="connsiteY0"/>
                </a:cxn>
                <a:cxn ang="0">
                  <a:pos x="connsiteX1" y="connsiteY1"/>
                </a:cxn>
                <a:cxn ang="0">
                  <a:pos x="connsiteX2" y="connsiteY2"/>
                </a:cxn>
                <a:cxn ang="0">
                  <a:pos x="connsiteX3" y="connsiteY3"/>
                </a:cxn>
              </a:cxnLst>
              <a:rect l="l" t="t" r="r" b="b"/>
              <a:pathLst>
                <a:path w="78581" h="78581">
                  <a:moveTo>
                    <a:pt x="0" y="0"/>
                  </a:moveTo>
                  <a:lnTo>
                    <a:pt x="78581" y="0"/>
                  </a:lnTo>
                  <a:lnTo>
                    <a:pt x="78581" y="78581"/>
                  </a:lnTo>
                  <a:lnTo>
                    <a:pt x="0" y="78581"/>
                  </a:lnTo>
                  <a:close/>
                </a:path>
              </a:pathLst>
            </a:custGeom>
            <a:solidFill>
              <a:srgbClr val="00B2E3"/>
            </a:solidFill>
            <a:ln w="9525" cap="flat">
              <a:noFill/>
              <a:prstDash val="solid"/>
              <a:miter/>
            </a:ln>
          </p:spPr>
          <p:txBody>
            <a:bodyPr rtlCol="0" anchor="ctr"/>
            <a:lstStyle/>
            <a:p>
              <a:endParaRPr lang="en-US"/>
            </a:p>
          </p:txBody>
        </p:sp>
        <p:sp>
          <p:nvSpPr>
            <p:cNvPr id="17" name="Freeform: Shape 16"/>
            <p:cNvSpPr/>
            <p:nvPr/>
          </p:nvSpPr>
          <p:spPr>
            <a:xfrm>
              <a:off x="1316545" y="6391094"/>
              <a:ext cx="995171" cy="420623"/>
            </a:xfrm>
            <a:custGeom>
              <a:avLst/>
              <a:gdLst>
                <a:gd name="connsiteX0" fmla="*/ 74486 w 995171"/>
                <a:gd name="connsiteY0" fmla="*/ 131921 h 420623"/>
                <a:gd name="connsiteX1" fmla="*/ 0 w 995171"/>
                <a:gd name="connsiteY1" fmla="*/ 131921 h 420623"/>
                <a:gd name="connsiteX2" fmla="*/ 0 w 995171"/>
                <a:gd name="connsiteY2" fmla="*/ 414719 h 420623"/>
                <a:gd name="connsiteX3" fmla="*/ 74486 w 995171"/>
                <a:gd name="connsiteY3" fmla="*/ 414719 h 420623"/>
                <a:gd name="connsiteX4" fmla="*/ 74486 w 995171"/>
                <a:gd name="connsiteY4" fmla="*/ 131921 h 420623"/>
                <a:gd name="connsiteX5" fmla="*/ 568262 w 995171"/>
                <a:gd name="connsiteY5" fmla="*/ 417576 h 420623"/>
                <a:gd name="connsiteX6" fmla="*/ 568262 w 995171"/>
                <a:gd name="connsiteY6" fmla="*/ 348234 h 420623"/>
                <a:gd name="connsiteX7" fmla="*/ 541306 w 995171"/>
                <a:gd name="connsiteY7" fmla="*/ 346520 h 420623"/>
                <a:gd name="connsiteX8" fmla="*/ 523780 w 995171"/>
                <a:gd name="connsiteY8" fmla="*/ 338804 h 420623"/>
                <a:gd name="connsiteX9" fmla="*/ 516065 w 995171"/>
                <a:gd name="connsiteY9" fmla="*/ 321945 h 420623"/>
                <a:gd name="connsiteX10" fmla="*/ 514350 w 995171"/>
                <a:gd name="connsiteY10" fmla="*/ 294608 h 420623"/>
                <a:gd name="connsiteX11" fmla="*/ 514350 w 995171"/>
                <a:gd name="connsiteY11" fmla="*/ 195644 h 420623"/>
                <a:gd name="connsiteX12" fmla="*/ 568262 w 995171"/>
                <a:gd name="connsiteY12" fmla="*/ 195644 h 420623"/>
                <a:gd name="connsiteX13" fmla="*/ 568262 w 995171"/>
                <a:gd name="connsiteY13" fmla="*/ 131921 h 420623"/>
                <a:gd name="connsiteX14" fmla="*/ 514350 w 995171"/>
                <a:gd name="connsiteY14" fmla="*/ 131921 h 420623"/>
                <a:gd name="connsiteX15" fmla="*/ 514350 w 995171"/>
                <a:gd name="connsiteY15" fmla="*/ 21812 h 420623"/>
                <a:gd name="connsiteX16" fmla="*/ 439865 w 995171"/>
                <a:gd name="connsiteY16" fmla="*/ 21812 h 420623"/>
                <a:gd name="connsiteX17" fmla="*/ 439865 w 995171"/>
                <a:gd name="connsiteY17" fmla="*/ 295180 h 420623"/>
                <a:gd name="connsiteX18" fmla="*/ 445865 w 995171"/>
                <a:gd name="connsiteY18" fmla="*/ 353473 h 420623"/>
                <a:gd name="connsiteX19" fmla="*/ 465677 w 995171"/>
                <a:gd name="connsiteY19" fmla="*/ 391001 h 420623"/>
                <a:gd name="connsiteX20" fmla="*/ 502063 w 995171"/>
                <a:gd name="connsiteY20" fmla="*/ 411385 h 420623"/>
                <a:gd name="connsiteX21" fmla="*/ 558927 w 995171"/>
                <a:gd name="connsiteY21" fmla="*/ 417671 h 420623"/>
                <a:gd name="connsiteX22" fmla="*/ 568262 w 995171"/>
                <a:gd name="connsiteY22" fmla="*/ 417671 h 420623"/>
                <a:gd name="connsiteX23" fmla="*/ 995172 w 995171"/>
                <a:gd name="connsiteY23" fmla="*/ 0 h 420623"/>
                <a:gd name="connsiteX24" fmla="*/ 920687 w 995171"/>
                <a:gd name="connsiteY24" fmla="*/ 0 h 420623"/>
                <a:gd name="connsiteX25" fmla="*/ 920687 w 995171"/>
                <a:gd name="connsiteY25" fmla="*/ 414719 h 420623"/>
                <a:gd name="connsiteX26" fmla="*/ 995172 w 995171"/>
                <a:gd name="connsiteY26" fmla="*/ 414719 h 420623"/>
                <a:gd name="connsiteX27" fmla="*/ 995172 w 995171"/>
                <a:gd name="connsiteY27" fmla="*/ 0 h 420623"/>
                <a:gd name="connsiteX28" fmla="*/ 367951 w 995171"/>
                <a:gd name="connsiteY28" fmla="*/ 159830 h 420623"/>
                <a:gd name="connsiteX29" fmla="*/ 281273 w 995171"/>
                <a:gd name="connsiteY29" fmla="*/ 126206 h 420623"/>
                <a:gd name="connsiteX30" fmla="*/ 232410 w 995171"/>
                <a:gd name="connsiteY30" fmla="*/ 137065 h 420623"/>
                <a:gd name="connsiteX31" fmla="*/ 195358 w 995171"/>
                <a:gd name="connsiteY31" fmla="*/ 167259 h 420623"/>
                <a:gd name="connsiteX32" fmla="*/ 191262 w 995171"/>
                <a:gd name="connsiteY32" fmla="*/ 172498 h 420623"/>
                <a:gd name="connsiteX33" fmla="*/ 191262 w 995171"/>
                <a:gd name="connsiteY33" fmla="*/ 167831 h 420623"/>
                <a:gd name="connsiteX34" fmla="*/ 191262 w 995171"/>
                <a:gd name="connsiteY34" fmla="*/ 132017 h 420623"/>
                <a:gd name="connsiteX35" fmla="*/ 117920 w 995171"/>
                <a:gd name="connsiteY35" fmla="*/ 132017 h 420623"/>
                <a:gd name="connsiteX36" fmla="*/ 117920 w 995171"/>
                <a:gd name="connsiteY36" fmla="*/ 414814 h 420623"/>
                <a:gd name="connsiteX37" fmla="*/ 191929 w 995171"/>
                <a:gd name="connsiteY37" fmla="*/ 414814 h 420623"/>
                <a:gd name="connsiteX38" fmla="*/ 191929 w 995171"/>
                <a:gd name="connsiteY38" fmla="*/ 264128 h 420623"/>
                <a:gd name="connsiteX39" fmla="*/ 192024 w 995171"/>
                <a:gd name="connsiteY39" fmla="*/ 274606 h 420623"/>
                <a:gd name="connsiteX40" fmla="*/ 192119 w 995171"/>
                <a:gd name="connsiteY40" fmla="*/ 269558 h 420623"/>
                <a:gd name="connsiteX41" fmla="*/ 211741 w 995171"/>
                <a:gd name="connsiteY41" fmla="*/ 210884 h 420623"/>
                <a:gd name="connsiteX42" fmla="*/ 258985 w 995171"/>
                <a:gd name="connsiteY42" fmla="*/ 190786 h 420623"/>
                <a:gd name="connsiteX43" fmla="*/ 307753 w 995171"/>
                <a:gd name="connsiteY43" fmla="*/ 210407 h 420623"/>
                <a:gd name="connsiteX44" fmla="*/ 323945 w 995171"/>
                <a:gd name="connsiteY44" fmla="*/ 264605 h 420623"/>
                <a:gd name="connsiteX45" fmla="*/ 323945 w 995171"/>
                <a:gd name="connsiteY45" fmla="*/ 264605 h 420623"/>
                <a:gd name="connsiteX46" fmla="*/ 323945 w 995171"/>
                <a:gd name="connsiteY46" fmla="*/ 265176 h 420623"/>
                <a:gd name="connsiteX47" fmla="*/ 323945 w 995171"/>
                <a:gd name="connsiteY47" fmla="*/ 265271 h 420623"/>
                <a:gd name="connsiteX48" fmla="*/ 323945 w 995171"/>
                <a:gd name="connsiteY48" fmla="*/ 414814 h 420623"/>
                <a:gd name="connsiteX49" fmla="*/ 399098 w 995171"/>
                <a:gd name="connsiteY49" fmla="*/ 414814 h 420623"/>
                <a:gd name="connsiteX50" fmla="*/ 399098 w 995171"/>
                <a:gd name="connsiteY50" fmla="*/ 254222 h 420623"/>
                <a:gd name="connsiteX51" fmla="*/ 367951 w 995171"/>
                <a:gd name="connsiteY51" fmla="*/ 159830 h 420623"/>
                <a:gd name="connsiteX52" fmla="*/ 881825 w 995171"/>
                <a:gd name="connsiteY52" fmla="*/ 272796 h 420623"/>
                <a:gd name="connsiteX53" fmla="*/ 871061 w 995171"/>
                <a:gd name="connsiteY53" fmla="*/ 215646 h 420623"/>
                <a:gd name="connsiteX54" fmla="*/ 841057 w 995171"/>
                <a:gd name="connsiteY54" fmla="*/ 168974 h 420623"/>
                <a:gd name="connsiteX55" fmla="*/ 794957 w 995171"/>
                <a:gd name="connsiteY55" fmla="*/ 137636 h 420623"/>
                <a:gd name="connsiteX56" fmla="*/ 735806 w 995171"/>
                <a:gd name="connsiteY56" fmla="*/ 126302 h 420623"/>
                <a:gd name="connsiteX57" fmla="*/ 678371 w 995171"/>
                <a:gd name="connsiteY57" fmla="*/ 137922 h 420623"/>
                <a:gd name="connsiteX58" fmla="*/ 631698 w 995171"/>
                <a:gd name="connsiteY58" fmla="*/ 169355 h 420623"/>
                <a:gd name="connsiteX59" fmla="*/ 600266 w 995171"/>
                <a:gd name="connsiteY59" fmla="*/ 216027 h 420623"/>
                <a:gd name="connsiteX60" fmla="*/ 588645 w 995171"/>
                <a:gd name="connsiteY60" fmla="*/ 273463 h 420623"/>
                <a:gd name="connsiteX61" fmla="*/ 599694 w 995171"/>
                <a:gd name="connsiteY61" fmla="*/ 330899 h 420623"/>
                <a:gd name="connsiteX62" fmla="*/ 630269 w 995171"/>
                <a:gd name="connsiteY62" fmla="*/ 377571 h 420623"/>
                <a:gd name="connsiteX63" fmla="*/ 677513 w 995171"/>
                <a:gd name="connsiteY63" fmla="*/ 409004 h 420623"/>
                <a:gd name="connsiteX64" fmla="*/ 738092 w 995171"/>
                <a:gd name="connsiteY64" fmla="*/ 420624 h 420623"/>
                <a:gd name="connsiteX65" fmla="*/ 863918 w 995171"/>
                <a:gd name="connsiteY65" fmla="*/ 365093 h 420623"/>
                <a:gd name="connsiteX66" fmla="*/ 810292 w 995171"/>
                <a:gd name="connsiteY66" fmla="*/ 324231 h 420623"/>
                <a:gd name="connsiteX67" fmla="*/ 738664 w 995171"/>
                <a:gd name="connsiteY67" fmla="*/ 355854 h 420623"/>
                <a:gd name="connsiteX68" fmla="*/ 687229 w 995171"/>
                <a:gd name="connsiteY68" fmla="*/ 341376 h 420623"/>
                <a:gd name="connsiteX69" fmla="*/ 660368 w 995171"/>
                <a:gd name="connsiteY69" fmla="*/ 302133 h 420623"/>
                <a:gd name="connsiteX70" fmla="*/ 659606 w 995171"/>
                <a:gd name="connsiteY70" fmla="*/ 299466 h 420623"/>
                <a:gd name="connsiteX71" fmla="*/ 881825 w 995171"/>
                <a:gd name="connsiteY71" fmla="*/ 299466 h 420623"/>
                <a:gd name="connsiteX72" fmla="*/ 881825 w 995171"/>
                <a:gd name="connsiteY72" fmla="*/ 272796 h 420623"/>
                <a:gd name="connsiteX73" fmla="*/ 660368 w 995171"/>
                <a:gd name="connsiteY73" fmla="*/ 246793 h 420623"/>
                <a:gd name="connsiteX74" fmla="*/ 735330 w 995171"/>
                <a:gd name="connsiteY74" fmla="*/ 189929 h 420623"/>
                <a:gd name="connsiteX75" fmla="*/ 810387 w 995171"/>
                <a:gd name="connsiteY75" fmla="*/ 246698 h 420623"/>
                <a:gd name="connsiteX76" fmla="*/ 660368 w 995171"/>
                <a:gd name="connsiteY76" fmla="*/ 246793 h 420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995171" h="420623">
                  <a:moveTo>
                    <a:pt x="74486" y="131921"/>
                  </a:moveTo>
                  <a:lnTo>
                    <a:pt x="0" y="131921"/>
                  </a:lnTo>
                  <a:lnTo>
                    <a:pt x="0" y="414719"/>
                  </a:lnTo>
                  <a:lnTo>
                    <a:pt x="74486" y="414719"/>
                  </a:lnTo>
                  <a:lnTo>
                    <a:pt x="74486" y="131921"/>
                  </a:lnTo>
                  <a:close/>
                  <a:moveTo>
                    <a:pt x="568262" y="417576"/>
                  </a:moveTo>
                  <a:lnTo>
                    <a:pt x="568262" y="348234"/>
                  </a:lnTo>
                  <a:cubicBezTo>
                    <a:pt x="557308" y="348139"/>
                    <a:pt x="548259" y="347567"/>
                    <a:pt x="541306" y="346520"/>
                  </a:cubicBezTo>
                  <a:cubicBezTo>
                    <a:pt x="533591" y="345281"/>
                    <a:pt x="527685" y="342710"/>
                    <a:pt x="523780" y="338804"/>
                  </a:cubicBezTo>
                  <a:cubicBezTo>
                    <a:pt x="519875" y="334899"/>
                    <a:pt x="517303" y="329184"/>
                    <a:pt x="516065" y="321945"/>
                  </a:cubicBezTo>
                  <a:cubicBezTo>
                    <a:pt x="514922" y="314992"/>
                    <a:pt x="514350" y="305753"/>
                    <a:pt x="514350" y="294608"/>
                  </a:cubicBezTo>
                  <a:lnTo>
                    <a:pt x="514350" y="195644"/>
                  </a:lnTo>
                  <a:lnTo>
                    <a:pt x="568262" y="195644"/>
                  </a:lnTo>
                  <a:lnTo>
                    <a:pt x="568262" y="131921"/>
                  </a:lnTo>
                  <a:lnTo>
                    <a:pt x="514350" y="131921"/>
                  </a:lnTo>
                  <a:lnTo>
                    <a:pt x="514350" y="21812"/>
                  </a:lnTo>
                  <a:lnTo>
                    <a:pt x="439865" y="21812"/>
                  </a:lnTo>
                  <a:lnTo>
                    <a:pt x="439865" y="295180"/>
                  </a:lnTo>
                  <a:cubicBezTo>
                    <a:pt x="439865" y="318230"/>
                    <a:pt x="441865" y="337852"/>
                    <a:pt x="445865" y="353473"/>
                  </a:cubicBezTo>
                  <a:cubicBezTo>
                    <a:pt x="449771" y="368903"/>
                    <a:pt x="456438" y="381572"/>
                    <a:pt x="465677" y="391001"/>
                  </a:cubicBezTo>
                  <a:cubicBezTo>
                    <a:pt x="474917" y="400431"/>
                    <a:pt x="487204" y="407289"/>
                    <a:pt x="502063" y="411385"/>
                  </a:cubicBezTo>
                  <a:cubicBezTo>
                    <a:pt x="517112" y="415481"/>
                    <a:pt x="536258" y="417671"/>
                    <a:pt x="558927" y="417671"/>
                  </a:cubicBezTo>
                  <a:lnTo>
                    <a:pt x="568262" y="417671"/>
                  </a:lnTo>
                  <a:close/>
                  <a:moveTo>
                    <a:pt x="995172" y="0"/>
                  </a:moveTo>
                  <a:lnTo>
                    <a:pt x="920687" y="0"/>
                  </a:lnTo>
                  <a:lnTo>
                    <a:pt x="920687" y="414719"/>
                  </a:lnTo>
                  <a:lnTo>
                    <a:pt x="995172" y="414719"/>
                  </a:lnTo>
                  <a:lnTo>
                    <a:pt x="995172" y="0"/>
                  </a:lnTo>
                  <a:close/>
                  <a:moveTo>
                    <a:pt x="367951" y="159830"/>
                  </a:moveTo>
                  <a:cubicBezTo>
                    <a:pt x="347282" y="137541"/>
                    <a:pt x="318135" y="126206"/>
                    <a:pt x="281273" y="126206"/>
                  </a:cubicBezTo>
                  <a:cubicBezTo>
                    <a:pt x="263462" y="126206"/>
                    <a:pt x="247079" y="129921"/>
                    <a:pt x="232410" y="137065"/>
                  </a:cubicBezTo>
                  <a:cubicBezTo>
                    <a:pt x="217742" y="144304"/>
                    <a:pt x="205264" y="154496"/>
                    <a:pt x="195358" y="167259"/>
                  </a:cubicBezTo>
                  <a:lnTo>
                    <a:pt x="191262" y="172498"/>
                  </a:lnTo>
                  <a:lnTo>
                    <a:pt x="191262" y="167831"/>
                  </a:lnTo>
                  <a:lnTo>
                    <a:pt x="191262" y="132017"/>
                  </a:lnTo>
                  <a:lnTo>
                    <a:pt x="117920" y="132017"/>
                  </a:lnTo>
                  <a:lnTo>
                    <a:pt x="117920" y="414814"/>
                  </a:lnTo>
                  <a:lnTo>
                    <a:pt x="191929" y="414814"/>
                  </a:lnTo>
                  <a:lnTo>
                    <a:pt x="191929" y="264128"/>
                  </a:lnTo>
                  <a:lnTo>
                    <a:pt x="192024" y="274606"/>
                  </a:lnTo>
                  <a:cubicBezTo>
                    <a:pt x="192024" y="272891"/>
                    <a:pt x="192024" y="271177"/>
                    <a:pt x="192119" y="269558"/>
                  </a:cubicBezTo>
                  <a:cubicBezTo>
                    <a:pt x="192881" y="243173"/>
                    <a:pt x="199454" y="223456"/>
                    <a:pt x="211741" y="210884"/>
                  </a:cubicBezTo>
                  <a:cubicBezTo>
                    <a:pt x="224790" y="197549"/>
                    <a:pt x="240697" y="190786"/>
                    <a:pt x="258985" y="190786"/>
                  </a:cubicBezTo>
                  <a:cubicBezTo>
                    <a:pt x="280511" y="190786"/>
                    <a:pt x="296894" y="197358"/>
                    <a:pt x="307753" y="210407"/>
                  </a:cubicBezTo>
                  <a:cubicBezTo>
                    <a:pt x="318421" y="223171"/>
                    <a:pt x="323850" y="241364"/>
                    <a:pt x="323945" y="264605"/>
                  </a:cubicBezTo>
                  <a:lnTo>
                    <a:pt x="323945" y="264605"/>
                  </a:lnTo>
                  <a:lnTo>
                    <a:pt x="323945" y="265176"/>
                  </a:lnTo>
                  <a:lnTo>
                    <a:pt x="323945" y="265271"/>
                  </a:lnTo>
                  <a:lnTo>
                    <a:pt x="323945" y="414814"/>
                  </a:lnTo>
                  <a:lnTo>
                    <a:pt x="399098" y="414814"/>
                  </a:lnTo>
                  <a:lnTo>
                    <a:pt x="399098" y="254222"/>
                  </a:lnTo>
                  <a:cubicBezTo>
                    <a:pt x="399193" y="213931"/>
                    <a:pt x="388620" y="182118"/>
                    <a:pt x="367951" y="159830"/>
                  </a:cubicBezTo>
                  <a:moveTo>
                    <a:pt x="881825" y="272796"/>
                  </a:moveTo>
                  <a:cubicBezTo>
                    <a:pt x="881825" y="252508"/>
                    <a:pt x="878205" y="233267"/>
                    <a:pt x="871061" y="215646"/>
                  </a:cubicBezTo>
                  <a:cubicBezTo>
                    <a:pt x="863918" y="198025"/>
                    <a:pt x="853821" y="182309"/>
                    <a:pt x="841057" y="168974"/>
                  </a:cubicBezTo>
                  <a:cubicBezTo>
                    <a:pt x="828294" y="155639"/>
                    <a:pt x="812768" y="145066"/>
                    <a:pt x="794957" y="137636"/>
                  </a:cubicBezTo>
                  <a:cubicBezTo>
                    <a:pt x="777145" y="130112"/>
                    <a:pt x="757238" y="126302"/>
                    <a:pt x="735806" y="126302"/>
                  </a:cubicBezTo>
                  <a:cubicBezTo>
                    <a:pt x="715518" y="126302"/>
                    <a:pt x="696182" y="130207"/>
                    <a:pt x="678371" y="137922"/>
                  </a:cubicBezTo>
                  <a:cubicBezTo>
                    <a:pt x="660559" y="145637"/>
                    <a:pt x="644843" y="156210"/>
                    <a:pt x="631698" y="169355"/>
                  </a:cubicBezTo>
                  <a:cubicBezTo>
                    <a:pt x="618554" y="182499"/>
                    <a:pt x="607981" y="198215"/>
                    <a:pt x="600266" y="216027"/>
                  </a:cubicBezTo>
                  <a:cubicBezTo>
                    <a:pt x="592550" y="233839"/>
                    <a:pt x="588645" y="253175"/>
                    <a:pt x="588645" y="273463"/>
                  </a:cubicBezTo>
                  <a:cubicBezTo>
                    <a:pt x="588645" y="293751"/>
                    <a:pt x="592360" y="313087"/>
                    <a:pt x="599694" y="330899"/>
                  </a:cubicBezTo>
                  <a:cubicBezTo>
                    <a:pt x="607028" y="348710"/>
                    <a:pt x="617315" y="364426"/>
                    <a:pt x="630269" y="377571"/>
                  </a:cubicBezTo>
                  <a:cubicBezTo>
                    <a:pt x="643223" y="390716"/>
                    <a:pt x="659130" y="401288"/>
                    <a:pt x="677513" y="409004"/>
                  </a:cubicBezTo>
                  <a:cubicBezTo>
                    <a:pt x="695897" y="416719"/>
                    <a:pt x="716280" y="420624"/>
                    <a:pt x="738092" y="420624"/>
                  </a:cubicBezTo>
                  <a:cubicBezTo>
                    <a:pt x="801148" y="420624"/>
                    <a:pt x="840391" y="391954"/>
                    <a:pt x="863918" y="365093"/>
                  </a:cubicBezTo>
                  <a:lnTo>
                    <a:pt x="810292" y="324231"/>
                  </a:lnTo>
                  <a:cubicBezTo>
                    <a:pt x="798957" y="337661"/>
                    <a:pt x="772192" y="355854"/>
                    <a:pt x="738664" y="355854"/>
                  </a:cubicBezTo>
                  <a:cubicBezTo>
                    <a:pt x="717614" y="355854"/>
                    <a:pt x="700373" y="350996"/>
                    <a:pt x="687229" y="341376"/>
                  </a:cubicBezTo>
                  <a:cubicBezTo>
                    <a:pt x="674084" y="331756"/>
                    <a:pt x="665036" y="318611"/>
                    <a:pt x="660368" y="302133"/>
                  </a:cubicBezTo>
                  <a:lnTo>
                    <a:pt x="659606" y="299466"/>
                  </a:lnTo>
                  <a:lnTo>
                    <a:pt x="881825" y="299466"/>
                  </a:lnTo>
                  <a:lnTo>
                    <a:pt x="881825" y="272796"/>
                  </a:lnTo>
                  <a:close/>
                  <a:moveTo>
                    <a:pt x="660368" y="246793"/>
                  </a:moveTo>
                  <a:cubicBezTo>
                    <a:pt x="660368" y="226124"/>
                    <a:pt x="684086" y="189929"/>
                    <a:pt x="735330" y="189929"/>
                  </a:cubicBezTo>
                  <a:cubicBezTo>
                    <a:pt x="786575" y="189929"/>
                    <a:pt x="810387" y="226028"/>
                    <a:pt x="810387" y="246698"/>
                  </a:cubicBezTo>
                  <a:lnTo>
                    <a:pt x="660368" y="246793"/>
                  </a:lnTo>
                  <a:close/>
                </a:path>
              </a:pathLst>
            </a:custGeom>
            <a:solidFill>
              <a:srgbClr val="FFFFFF"/>
            </a:solidFill>
            <a:ln w="9525" cap="flat">
              <a:noFill/>
              <a:prstDash val="solid"/>
              <a:miter/>
            </a:ln>
          </p:spPr>
          <p:txBody>
            <a:bodyPr rtlCol="0" anchor="ctr"/>
            <a:lstStyle/>
            <a:p>
              <a:endParaRPr lang="en-US"/>
            </a:p>
          </p:txBody>
        </p:sp>
        <p:sp>
          <p:nvSpPr>
            <p:cNvPr id="18" name="Freeform: Shape 17"/>
            <p:cNvSpPr/>
            <p:nvPr/>
          </p:nvSpPr>
          <p:spPr>
            <a:xfrm>
              <a:off x="2358770" y="6728469"/>
              <a:ext cx="79057" cy="79057"/>
            </a:xfrm>
            <a:custGeom>
              <a:avLst/>
              <a:gdLst>
                <a:gd name="connsiteX0" fmla="*/ 39529 w 79057"/>
                <a:gd name="connsiteY0" fmla="*/ 5620 h 79057"/>
                <a:gd name="connsiteX1" fmla="*/ 73438 w 79057"/>
                <a:gd name="connsiteY1" fmla="*/ 39529 h 79057"/>
                <a:gd name="connsiteX2" fmla="*/ 39529 w 79057"/>
                <a:gd name="connsiteY2" fmla="*/ 73438 h 79057"/>
                <a:gd name="connsiteX3" fmla="*/ 5620 w 79057"/>
                <a:gd name="connsiteY3" fmla="*/ 39529 h 79057"/>
                <a:gd name="connsiteX4" fmla="*/ 39529 w 79057"/>
                <a:gd name="connsiteY4" fmla="*/ 5620 h 79057"/>
                <a:gd name="connsiteX5" fmla="*/ 39529 w 79057"/>
                <a:gd name="connsiteY5" fmla="*/ 0 h 79057"/>
                <a:gd name="connsiteX6" fmla="*/ 0 w 79057"/>
                <a:gd name="connsiteY6" fmla="*/ 39529 h 79057"/>
                <a:gd name="connsiteX7" fmla="*/ 39529 w 79057"/>
                <a:gd name="connsiteY7" fmla="*/ 79058 h 79057"/>
                <a:gd name="connsiteX8" fmla="*/ 79058 w 79057"/>
                <a:gd name="connsiteY8" fmla="*/ 39529 h 79057"/>
                <a:gd name="connsiteX9" fmla="*/ 39529 w 79057"/>
                <a:gd name="connsiteY9" fmla="*/ 0 h 79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057" h="79057">
                  <a:moveTo>
                    <a:pt x="39529" y="5620"/>
                  </a:moveTo>
                  <a:cubicBezTo>
                    <a:pt x="58198" y="5620"/>
                    <a:pt x="73438" y="20860"/>
                    <a:pt x="73438" y="39529"/>
                  </a:cubicBezTo>
                  <a:cubicBezTo>
                    <a:pt x="73438" y="58198"/>
                    <a:pt x="58198" y="73438"/>
                    <a:pt x="39529" y="73438"/>
                  </a:cubicBezTo>
                  <a:cubicBezTo>
                    <a:pt x="20860" y="73438"/>
                    <a:pt x="5620" y="58198"/>
                    <a:pt x="5620" y="39529"/>
                  </a:cubicBezTo>
                  <a:cubicBezTo>
                    <a:pt x="5620" y="20860"/>
                    <a:pt x="20860" y="5620"/>
                    <a:pt x="39529" y="5620"/>
                  </a:cubicBezTo>
                  <a:moveTo>
                    <a:pt x="39529" y="0"/>
                  </a:moveTo>
                  <a:cubicBezTo>
                    <a:pt x="17717" y="0"/>
                    <a:pt x="0" y="17717"/>
                    <a:pt x="0" y="39529"/>
                  </a:cubicBezTo>
                  <a:cubicBezTo>
                    <a:pt x="0" y="61341"/>
                    <a:pt x="17717" y="79058"/>
                    <a:pt x="39529" y="79058"/>
                  </a:cubicBezTo>
                  <a:cubicBezTo>
                    <a:pt x="61341" y="79058"/>
                    <a:pt x="79058" y="61341"/>
                    <a:pt x="79058" y="39529"/>
                  </a:cubicBezTo>
                  <a:cubicBezTo>
                    <a:pt x="79058" y="17717"/>
                    <a:pt x="61341" y="0"/>
                    <a:pt x="39529" y="0"/>
                  </a:cubicBezTo>
                </a:path>
              </a:pathLst>
            </a:custGeom>
            <a:solidFill>
              <a:srgbClr val="FFFFFF"/>
            </a:solidFill>
            <a:ln w="9525" cap="flat">
              <a:noFill/>
              <a:prstDash val="solid"/>
              <a:miter/>
            </a:ln>
          </p:spPr>
          <p:txBody>
            <a:bodyPr rtlCol="0" anchor="ctr"/>
            <a:lstStyle/>
            <a:p>
              <a:endParaRPr lang="en-US"/>
            </a:p>
          </p:txBody>
        </p:sp>
        <p:sp>
          <p:nvSpPr>
            <p:cNvPr id="19" name="Freeform: Shape 18"/>
            <p:cNvSpPr/>
            <p:nvPr/>
          </p:nvSpPr>
          <p:spPr>
            <a:xfrm>
              <a:off x="2384869" y="6748090"/>
              <a:ext cx="30765" cy="39528"/>
            </a:xfrm>
            <a:custGeom>
              <a:avLst/>
              <a:gdLst>
                <a:gd name="connsiteX0" fmla="*/ 16383 w 30765"/>
                <a:gd name="connsiteY0" fmla="*/ 95 h 39528"/>
                <a:gd name="connsiteX1" fmla="*/ 23051 w 30765"/>
                <a:gd name="connsiteY1" fmla="*/ 1715 h 39528"/>
                <a:gd name="connsiteX2" fmla="*/ 27718 w 30765"/>
                <a:gd name="connsiteY2" fmla="*/ 6191 h 39528"/>
                <a:gd name="connsiteX3" fmla="*/ 29337 w 30765"/>
                <a:gd name="connsiteY3" fmla="*/ 12478 h 39528"/>
                <a:gd name="connsiteX4" fmla="*/ 27146 w 30765"/>
                <a:gd name="connsiteY4" fmla="*/ 19622 h 39528"/>
                <a:gd name="connsiteX5" fmla="*/ 21812 w 30765"/>
                <a:gd name="connsiteY5" fmla="*/ 23717 h 39528"/>
                <a:gd name="connsiteX6" fmla="*/ 30766 w 30765"/>
                <a:gd name="connsiteY6" fmla="*/ 39529 h 39528"/>
                <a:gd name="connsiteX7" fmla="*/ 23717 w 30765"/>
                <a:gd name="connsiteY7" fmla="*/ 39529 h 39528"/>
                <a:gd name="connsiteX8" fmla="*/ 15526 w 30765"/>
                <a:gd name="connsiteY8" fmla="*/ 24860 h 39528"/>
                <a:gd name="connsiteX9" fmla="*/ 6191 w 30765"/>
                <a:gd name="connsiteY9" fmla="*/ 24860 h 39528"/>
                <a:gd name="connsiteX10" fmla="*/ 6191 w 30765"/>
                <a:gd name="connsiteY10" fmla="*/ 39529 h 39528"/>
                <a:gd name="connsiteX11" fmla="*/ 0 w 30765"/>
                <a:gd name="connsiteY11" fmla="*/ 39529 h 39528"/>
                <a:gd name="connsiteX12" fmla="*/ 0 w 30765"/>
                <a:gd name="connsiteY12" fmla="*/ 0 h 39528"/>
                <a:gd name="connsiteX13" fmla="*/ 16383 w 30765"/>
                <a:gd name="connsiteY13" fmla="*/ 0 h 39528"/>
                <a:gd name="connsiteX14" fmla="*/ 16383 w 30765"/>
                <a:gd name="connsiteY14" fmla="*/ 19336 h 39528"/>
                <a:gd name="connsiteX15" fmla="*/ 19907 w 30765"/>
                <a:gd name="connsiteY15" fmla="*/ 18478 h 39528"/>
                <a:gd name="connsiteX16" fmla="*/ 22289 w 30765"/>
                <a:gd name="connsiteY16" fmla="*/ 16097 h 39528"/>
                <a:gd name="connsiteX17" fmla="*/ 23146 w 30765"/>
                <a:gd name="connsiteY17" fmla="*/ 12573 h 39528"/>
                <a:gd name="connsiteX18" fmla="*/ 22289 w 30765"/>
                <a:gd name="connsiteY18" fmla="*/ 9049 h 39528"/>
                <a:gd name="connsiteX19" fmla="*/ 19907 w 30765"/>
                <a:gd name="connsiteY19" fmla="*/ 6668 h 39528"/>
                <a:gd name="connsiteX20" fmla="*/ 16383 w 30765"/>
                <a:gd name="connsiteY20" fmla="*/ 5810 h 39528"/>
                <a:gd name="connsiteX21" fmla="*/ 6191 w 30765"/>
                <a:gd name="connsiteY21" fmla="*/ 5810 h 39528"/>
                <a:gd name="connsiteX22" fmla="*/ 6191 w 30765"/>
                <a:gd name="connsiteY22" fmla="*/ 19336 h 39528"/>
                <a:gd name="connsiteX23" fmla="*/ 16383 w 30765"/>
                <a:gd name="connsiteY23" fmla="*/ 19336 h 39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0765" h="39528">
                  <a:moveTo>
                    <a:pt x="16383" y="95"/>
                  </a:moveTo>
                  <a:cubicBezTo>
                    <a:pt x="18860" y="95"/>
                    <a:pt x="21050" y="667"/>
                    <a:pt x="23051" y="1715"/>
                  </a:cubicBezTo>
                  <a:cubicBezTo>
                    <a:pt x="25051" y="2762"/>
                    <a:pt x="26575" y="4286"/>
                    <a:pt x="27718" y="6191"/>
                  </a:cubicBezTo>
                  <a:cubicBezTo>
                    <a:pt x="28861" y="8096"/>
                    <a:pt x="29337" y="10192"/>
                    <a:pt x="29337" y="12478"/>
                  </a:cubicBezTo>
                  <a:cubicBezTo>
                    <a:pt x="29337" y="15335"/>
                    <a:pt x="28575" y="17717"/>
                    <a:pt x="27146" y="19622"/>
                  </a:cubicBezTo>
                  <a:cubicBezTo>
                    <a:pt x="25718" y="21527"/>
                    <a:pt x="23908" y="22860"/>
                    <a:pt x="21812" y="23717"/>
                  </a:cubicBezTo>
                  <a:lnTo>
                    <a:pt x="30766" y="39529"/>
                  </a:lnTo>
                  <a:lnTo>
                    <a:pt x="23717" y="39529"/>
                  </a:lnTo>
                  <a:lnTo>
                    <a:pt x="15526" y="24860"/>
                  </a:lnTo>
                  <a:lnTo>
                    <a:pt x="6191" y="24860"/>
                  </a:lnTo>
                  <a:lnTo>
                    <a:pt x="6191" y="39529"/>
                  </a:lnTo>
                  <a:lnTo>
                    <a:pt x="0" y="39529"/>
                  </a:lnTo>
                  <a:lnTo>
                    <a:pt x="0" y="0"/>
                  </a:lnTo>
                  <a:lnTo>
                    <a:pt x="16383" y="0"/>
                  </a:lnTo>
                  <a:close/>
                  <a:moveTo>
                    <a:pt x="16383" y="19336"/>
                  </a:moveTo>
                  <a:cubicBezTo>
                    <a:pt x="17717" y="19336"/>
                    <a:pt x="18860" y="19050"/>
                    <a:pt x="19907" y="18478"/>
                  </a:cubicBezTo>
                  <a:cubicBezTo>
                    <a:pt x="20955" y="17907"/>
                    <a:pt x="21717" y="17050"/>
                    <a:pt x="22289" y="16097"/>
                  </a:cubicBezTo>
                  <a:cubicBezTo>
                    <a:pt x="22860" y="15050"/>
                    <a:pt x="23146" y="13906"/>
                    <a:pt x="23146" y="12573"/>
                  </a:cubicBezTo>
                  <a:cubicBezTo>
                    <a:pt x="23146" y="11240"/>
                    <a:pt x="22860" y="10097"/>
                    <a:pt x="22289" y="9049"/>
                  </a:cubicBezTo>
                  <a:cubicBezTo>
                    <a:pt x="21717" y="8001"/>
                    <a:pt x="20860" y="7239"/>
                    <a:pt x="19907" y="6668"/>
                  </a:cubicBezTo>
                  <a:cubicBezTo>
                    <a:pt x="18860" y="6096"/>
                    <a:pt x="17717" y="5810"/>
                    <a:pt x="16383" y="5810"/>
                  </a:cubicBezTo>
                  <a:lnTo>
                    <a:pt x="6191" y="5810"/>
                  </a:lnTo>
                  <a:lnTo>
                    <a:pt x="6191" y="19336"/>
                  </a:lnTo>
                  <a:lnTo>
                    <a:pt x="16383" y="19336"/>
                  </a:lnTo>
                  <a:close/>
                </a:path>
              </a:pathLst>
            </a:custGeom>
            <a:solidFill>
              <a:srgbClr val="FFFFFF"/>
            </a:solidFill>
            <a:ln w="9525" cap="flat">
              <a:noFill/>
              <a:prstDash val="solid"/>
              <a:miter/>
            </a:ln>
          </p:spPr>
          <p:txBody>
            <a:bodyPr rtlCol="0" anchor="ctr"/>
            <a:lstStyle/>
            <a:p>
              <a:endParaRPr lang="en-US"/>
            </a:p>
          </p:txBody>
        </p:sp>
      </p:gr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Sub, Content Gray">
    <p:bg>
      <p:bgPr>
        <a:solidFill>
          <a:schemeClr val="bg1">
            <a:lumMod val="95000"/>
          </a:schemeClr>
        </a:solidFill>
        <a:effectLst/>
      </p:bgPr>
    </p:bg>
    <p:spTree>
      <p:nvGrpSpPr>
        <p:cNvPr id="1" name=""/>
        <p:cNvGrpSpPr/>
        <p:nvPr/>
      </p:nvGrpSpPr>
      <p:grpSpPr>
        <a:xfrm>
          <a:off x="0" y="0"/>
          <a:ext cx="0" cy="0"/>
          <a:chOff x="0" y="0"/>
          <a:chExt cx="0" cy="0"/>
        </a:xfrm>
      </p:grpSpPr>
      <p:sp>
        <p:nvSpPr>
          <p:cNvPr id="12" name="Square"/>
          <p:cNvSpPr/>
          <p:nvPr userDrawn="1"/>
        </p:nvSpPr>
        <p:spPr>
          <a:xfrm>
            <a:off x="11741697" y="6405280"/>
            <a:ext cx="450068" cy="450068"/>
          </a:xfrm>
          <a:prstGeom prst="rect">
            <a:avLst/>
          </a:prstGeom>
          <a:solidFill>
            <a:schemeClr val="bg1"/>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9" name="Rectangle"/>
          <p:cNvSpPr/>
          <p:nvPr userDrawn="1"/>
        </p:nvSpPr>
        <p:spPr>
          <a:xfrm>
            <a:off x="5814183" y="402558"/>
            <a:ext cx="5927511" cy="6003471"/>
          </a:xfrm>
          <a:prstGeom prst="rect">
            <a:avLst/>
          </a:prstGeom>
          <a:solidFill>
            <a:schemeClr val="bg1"/>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511" name="Rectangle"/>
          <p:cNvSpPr/>
          <p:nvPr/>
        </p:nvSpPr>
        <p:spPr>
          <a:xfrm>
            <a:off x="5815052" y="401865"/>
            <a:ext cx="5927511" cy="6003471"/>
          </a:xfrm>
          <a:prstGeom prst="rect">
            <a:avLst/>
          </a:prstGeom>
          <a:solidFill>
            <a:srgbClr val="FFFFFF"/>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10" name="Content Placeholder 2"/>
          <p:cNvSpPr>
            <a:spLocks noGrp="1"/>
          </p:cNvSpPr>
          <p:nvPr>
            <p:ph sz="quarter" idx="27"/>
          </p:nvPr>
        </p:nvSpPr>
        <p:spPr>
          <a:xfrm>
            <a:off x="6394450" y="1974850"/>
            <a:ext cx="4852988" cy="3703638"/>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17" name="Title Text"/>
          <p:cNvSpPr txBox="1">
            <a:spLocks noGrp="1"/>
          </p:cNvSpPr>
          <p:nvPr>
            <p:ph type="title" hasCustomPrompt="1"/>
          </p:nvPr>
        </p:nvSpPr>
        <p:spPr>
          <a:xfrm>
            <a:off x="554183" y="2545222"/>
            <a:ext cx="4765744" cy="2497830"/>
          </a:xfrm>
          <a:prstGeom prst="rect">
            <a:avLst/>
          </a:prstGeom>
          <a:ln w="12700">
            <a:miter lim="400000"/>
          </a:ln>
        </p:spPr>
        <p:txBody>
          <a:bodyPr lIns="0" tIns="0" rIns="0" bIns="0" anchor="t" anchorCtr="0">
            <a:noAutofit/>
          </a:bodyPr>
          <a:lstStyle>
            <a:lvl1pPr>
              <a:defRPr sz="4000">
                <a:solidFill>
                  <a:schemeClr val="bg2"/>
                </a:solidFill>
              </a:defRPr>
            </a:lvl1pPr>
          </a:lstStyle>
          <a:p>
            <a:r>
              <a:rPr lang="en-US"/>
              <a:t>Title Text Goes Here</a:t>
            </a:r>
            <a:endParaRPr lang="en-US"/>
          </a:p>
        </p:txBody>
      </p:sp>
      <p:sp>
        <p:nvSpPr>
          <p:cNvPr id="11" name="Text Placeholder 3"/>
          <p:cNvSpPr>
            <a:spLocks noGrp="1"/>
          </p:cNvSpPr>
          <p:nvPr>
            <p:ph type="body" sz="quarter" idx="29"/>
          </p:nvPr>
        </p:nvSpPr>
        <p:spPr>
          <a:xfrm>
            <a:off x="6394450" y="740229"/>
            <a:ext cx="4865211" cy="1078146"/>
          </a:xfrm>
        </p:spPr>
        <p:txBody>
          <a:bodyPr anchor="b" anchorCtr="0">
            <a:normAutofit/>
          </a:bodyPr>
          <a:lstStyle>
            <a:lvl1pPr marL="0" indent="0">
              <a:buNone/>
              <a:defRPr sz="3200">
                <a:solidFill>
                  <a:schemeClr val="bg2"/>
                </a:solidFill>
                <a:latin typeface="+mn-lt"/>
              </a:defRPr>
            </a:lvl1pPr>
            <a:lvl2pPr marL="228600" indent="0">
              <a:buNone/>
              <a:defRPr/>
            </a:lvl2pPr>
          </a:lstStyle>
          <a:p>
            <a:pPr lvl="0"/>
            <a:r>
              <a:rPr lang="en-US"/>
              <a:t>Click to edit Master text styles</a:t>
            </a:r>
            <a:endParaRPr lang="en-US"/>
          </a:p>
        </p:txBody>
      </p:sp>
      <p:sp>
        <p:nvSpPr>
          <p:cNvPr id="13" name="TextBox 12"/>
          <p:cNvSpPr txBox="1"/>
          <p:nvPr userDrawn="1"/>
        </p:nvSpPr>
        <p:spPr>
          <a:xfrm>
            <a:off x="11908632" y="6579173"/>
            <a:ext cx="128240" cy="12311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nchorCtr="0">
            <a:spAutoFit/>
          </a:bodyPr>
          <a:lstStyle/>
          <a:p>
            <a:pPr marL="0" marR="0" indent="0" algn="ctr" defTabSz="2438400" rtl="0" fontAlgn="auto" latinLnBrk="0" hangingPunct="0">
              <a:lnSpc>
                <a:spcPct val="100000"/>
              </a:lnSpc>
              <a:spcBef>
                <a:spcPts val="0"/>
              </a:spcBef>
              <a:spcAft>
                <a:spcPts val="0"/>
              </a:spcAft>
              <a:buClrTx/>
              <a:buSzTx/>
              <a:buFontTx/>
              <a:buNone/>
            </a:pPr>
            <a:fld id="{4F6B73DA-0149-4325-A7B8-AE29BD4BC701}" type="slidenum">
              <a:rPr kumimoji="0" lang="en-US" sz="800" b="0" i="0" u="none" strike="noStrike" cap="none" spc="0" normalizeH="0" baseline="0" smtClean="0">
                <a:ln>
                  <a:noFill/>
                </a:ln>
                <a:solidFill>
                  <a:schemeClr val="tx2"/>
                </a:solidFill>
                <a:effectLst/>
                <a:uFillTx/>
                <a:latin typeface="+mn-lt"/>
                <a:ea typeface="+mn-ea"/>
                <a:cs typeface="+mn-cs"/>
                <a:sym typeface="Helvetica Neue"/>
              </a:rPr>
            </a:fld>
            <a:endParaRPr kumimoji="0" lang="en-US" sz="800" b="0" i="0" u="none" strike="noStrike" cap="none" spc="0" normalizeH="0" baseline="0" err="1">
              <a:ln>
                <a:noFill/>
              </a:ln>
              <a:solidFill>
                <a:schemeClr val="tx2"/>
              </a:solidFill>
              <a:effectLst/>
              <a:uFillTx/>
              <a:latin typeface="+mn-lt"/>
              <a:ea typeface="+mn-ea"/>
              <a:cs typeface="+mn-cs"/>
              <a:sym typeface="Helvetica Neue"/>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showMasterSp="0" userDrawn="1">
  <p:cSld name="Title, Sub &amp; Content Blue 3">
    <p:bg>
      <p:bgPr>
        <a:solidFill>
          <a:schemeClr val="accent1"/>
        </a:solidFill>
        <a:effectLst/>
      </p:bgPr>
    </p:bg>
    <p:spTree>
      <p:nvGrpSpPr>
        <p:cNvPr id="1" name=""/>
        <p:cNvGrpSpPr/>
        <p:nvPr/>
      </p:nvGrpSpPr>
      <p:grpSpPr>
        <a:xfrm>
          <a:off x="0" y="0"/>
          <a:ext cx="0" cy="0"/>
          <a:chOff x="0" y="0"/>
          <a:chExt cx="0" cy="0"/>
        </a:xfrm>
      </p:grpSpPr>
      <p:sp>
        <p:nvSpPr>
          <p:cNvPr id="13" name="Content Placeholder 2"/>
          <p:cNvSpPr>
            <a:spLocks noGrp="1"/>
          </p:cNvSpPr>
          <p:nvPr>
            <p:ph sz="quarter" idx="27"/>
          </p:nvPr>
        </p:nvSpPr>
        <p:spPr>
          <a:xfrm>
            <a:off x="6394450" y="1974850"/>
            <a:ext cx="4852988" cy="37036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21" name="Title Text"/>
          <p:cNvSpPr txBox="1">
            <a:spLocks noGrp="1"/>
          </p:cNvSpPr>
          <p:nvPr>
            <p:ph type="title" hasCustomPrompt="1"/>
          </p:nvPr>
        </p:nvSpPr>
        <p:spPr>
          <a:xfrm>
            <a:off x="554183" y="2545222"/>
            <a:ext cx="4765744" cy="2497830"/>
          </a:xfrm>
          <a:prstGeom prst="rect">
            <a:avLst/>
          </a:prstGeom>
          <a:ln w="12700">
            <a:miter lim="400000"/>
          </a:ln>
        </p:spPr>
        <p:txBody>
          <a:bodyPr lIns="0" tIns="0" rIns="0" bIns="0" anchor="t" anchorCtr="0">
            <a:noAutofit/>
          </a:bodyPr>
          <a:lstStyle>
            <a:lvl1pPr>
              <a:defRPr sz="4000">
                <a:solidFill>
                  <a:schemeClr val="bg1"/>
                </a:solidFill>
              </a:defRPr>
            </a:lvl1pPr>
          </a:lstStyle>
          <a:p>
            <a:r>
              <a:rPr lang="en-US"/>
              <a:t>Title Text Goes Here</a:t>
            </a:r>
            <a:endParaRPr lang="en-US"/>
          </a:p>
        </p:txBody>
      </p:sp>
      <p:sp>
        <p:nvSpPr>
          <p:cNvPr id="11" name="Text Placeholder 3"/>
          <p:cNvSpPr>
            <a:spLocks noGrp="1"/>
          </p:cNvSpPr>
          <p:nvPr>
            <p:ph type="body" sz="quarter" idx="29"/>
          </p:nvPr>
        </p:nvSpPr>
        <p:spPr>
          <a:xfrm>
            <a:off x="6394450" y="740229"/>
            <a:ext cx="4865211" cy="1078146"/>
          </a:xfrm>
        </p:spPr>
        <p:txBody>
          <a:bodyPr anchor="b" anchorCtr="0">
            <a:normAutofit/>
          </a:bodyPr>
          <a:lstStyle>
            <a:lvl1pPr marL="0" indent="0">
              <a:buNone/>
              <a:defRPr sz="3200">
                <a:solidFill>
                  <a:schemeClr val="bg1"/>
                </a:solidFill>
                <a:latin typeface="+mn-lt"/>
              </a:defRPr>
            </a:lvl1pPr>
            <a:lvl2pPr marL="228600" indent="0">
              <a:buNone/>
              <a:defRPr/>
            </a:lvl2pPr>
          </a:lstStyle>
          <a:p>
            <a:pPr lvl="0"/>
            <a:r>
              <a:rPr lang="en-US"/>
              <a:t>Click to edit Master text styles</a:t>
            </a:r>
            <a:endParaRPr lang="en-US"/>
          </a:p>
        </p:txBody>
      </p:sp>
      <p:sp>
        <p:nvSpPr>
          <p:cNvPr id="12" name="Rectangle 11"/>
          <p:cNvSpPr/>
          <p:nvPr userDrawn="1"/>
        </p:nvSpPr>
        <p:spPr>
          <a:xfrm>
            <a:off x="0" y="6407451"/>
            <a:ext cx="11736987"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14" name="Square"/>
          <p:cNvSpPr/>
          <p:nvPr userDrawn="1"/>
        </p:nvSpPr>
        <p:spPr>
          <a:xfrm>
            <a:off x="11741697" y="6407185"/>
            <a:ext cx="450068" cy="450068"/>
          </a:xfrm>
          <a:prstGeom prst="rect">
            <a:avLst/>
          </a:prstGeom>
          <a:solidFill>
            <a:schemeClr val="accent1">
              <a:alpha val="50000"/>
            </a:schemeClr>
          </a:solidFill>
          <a:ln w="12700">
            <a:miter lim="400000"/>
          </a:ln>
        </p:spPr>
        <p:txBody>
          <a:bodyPr lIns="0" tIns="0" rIns="0" bIns="0" anchor="ctr"/>
          <a:lstStyle/>
          <a:p>
            <a:pPr defTabSz="412750">
              <a:defRPr sz="3200">
                <a:solidFill>
                  <a:srgbClr val="026FC5"/>
                </a:solidFill>
                <a:latin typeface="Helvetica Neue Medium"/>
                <a:ea typeface="Helvetica Neue Medium"/>
                <a:cs typeface="Helvetica Neue Medium"/>
                <a:sym typeface="Helvetica Neue Medium"/>
              </a:defRPr>
            </a:pPr>
            <a:endParaRPr sz="1600"/>
          </a:p>
        </p:txBody>
      </p:sp>
      <p:sp>
        <p:nvSpPr>
          <p:cNvPr id="20" name="TextBox 19"/>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200" rtl="0" fontAlgn="auto" latinLnBrk="0" hangingPunct="0">
              <a:lnSpc>
                <a:spcPct val="90000"/>
              </a:lnSpc>
              <a:spcBef>
                <a:spcPts val="2250"/>
              </a:spcBef>
              <a:spcAft>
                <a:spcPts val="0"/>
              </a:spcAft>
              <a:buClrTx/>
              <a:buSzTx/>
              <a:buFontTx/>
              <a:buNone/>
            </a:pPr>
            <a:fld id="{302FE90D-A879-0D42-B0CA-7E5C0D197FB5}" type="slidenum">
              <a:rPr kumimoji="0" lang="en-US" sz="850" b="0" i="0" u="none" strike="noStrike" cap="none" spc="0" normalizeH="0" baseline="0" smtClean="0">
                <a:ln>
                  <a:noFill/>
                </a:ln>
                <a:solidFill>
                  <a:schemeClr val="bg1"/>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fld>
            <a:endParaRPr kumimoji="0" lang="en-US" sz="850" b="0" i="0" u="none" strike="noStrike" cap="none" spc="0" normalizeH="0" baseline="0">
              <a:ln>
                <a:noFill/>
              </a:ln>
              <a:solidFill>
                <a:schemeClr val="bg1"/>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pic>
        <p:nvPicPr>
          <p:cNvPr id="22" name="Image" descr="Image"/>
          <p:cNvPicPr>
            <a:picLocks noChangeAspect="1"/>
          </p:cNvPicPr>
          <p:nvPr userDrawn="1"/>
        </p:nvPicPr>
        <p:blipFill>
          <a:blip r:embed="rId2"/>
          <a:stretch>
            <a:fillRect/>
          </a:stretch>
        </p:blipFill>
        <p:spPr>
          <a:xfrm>
            <a:off x="11151433" y="6543018"/>
            <a:ext cx="491250" cy="190501"/>
          </a:xfrm>
          <a:prstGeom prst="rect">
            <a:avLst/>
          </a:prstGeom>
          <a:ln w="12700">
            <a:miter lim="400000"/>
            <a:headEnd/>
            <a:tailEnd/>
          </a:ln>
        </p:spPr>
      </p:pic>
      <p:sp>
        <p:nvSpPr>
          <p:cNvPr id="23" name="Rectangle 22"/>
          <p:cNvSpPr/>
          <p:nvPr userDrawn="1"/>
        </p:nvSpPr>
        <p:spPr>
          <a:xfrm>
            <a:off x="5503530" y="6562504"/>
            <a:ext cx="1184940" cy="231410"/>
          </a:xfrm>
          <a:prstGeom prst="rect">
            <a:avLst/>
          </a:prstGeom>
        </p:spPr>
        <p:txBody>
          <a:bodyPr wrap="none">
            <a:spAutoFit/>
          </a:bodyPr>
          <a:lstStyle/>
          <a:p>
            <a:pPr algn="ctr"/>
            <a:r>
              <a:rPr lang="en-US" sz="1000">
                <a:solidFill>
                  <a:schemeClr val="bg1"/>
                </a:solidFill>
              </a:rPr>
              <a:t>Intel Confidential</a:t>
            </a:r>
            <a:endParaRPr lang="en-US" sz="1000">
              <a:solidFill>
                <a:schemeClr val="bg1"/>
              </a:solidFill>
            </a:endParaRPr>
          </a:p>
        </p:txBody>
      </p:sp>
      <p:sp>
        <p:nvSpPr>
          <p:cNvPr id="24" name="Rectangle 23"/>
          <p:cNvSpPr/>
          <p:nvPr userDrawn="1"/>
        </p:nvSpPr>
        <p:spPr>
          <a:xfrm>
            <a:off x="483010" y="6562504"/>
            <a:ext cx="1766830" cy="231410"/>
          </a:xfrm>
          <a:prstGeom prst="rect">
            <a:avLst/>
          </a:prstGeom>
        </p:spPr>
        <p:txBody>
          <a:bodyPr wrap="none">
            <a:spAutoFit/>
          </a:bodyPr>
          <a:lstStyle/>
          <a:p>
            <a:pPr algn="l"/>
            <a:r>
              <a:rPr lang="en-US" sz="1000">
                <a:solidFill>
                  <a:schemeClr val="bg1"/>
                </a:solidFill>
              </a:rPr>
              <a:t>Department or Event Name</a:t>
            </a:r>
            <a:endParaRPr lang="en-US" sz="1000">
              <a:solidFill>
                <a:schemeClr val="bg1"/>
              </a:solidFill>
            </a:endParaRPr>
          </a:p>
        </p:txBody>
      </p:sp>
      <p:sp>
        <p:nvSpPr>
          <p:cNvPr id="25" name="Rectangle 24"/>
          <p:cNvSpPr/>
          <p:nvPr userDrawn="1"/>
        </p:nvSpPr>
        <p:spPr>
          <a:xfrm rot="5400000">
            <a:off x="8758537" y="2978453"/>
            <a:ext cx="6407450"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showMasterSp="0" userDrawn="1">
  <p:cSld name="Title, Sub &amp; Content Light Blue 2">
    <p:bg>
      <p:bgPr>
        <a:solidFill>
          <a:schemeClr val="accent2">
            <a:lumMod val="75000"/>
          </a:schemeClr>
        </a:solidFill>
        <a:effectLst/>
      </p:bgPr>
    </p:bg>
    <p:spTree>
      <p:nvGrpSpPr>
        <p:cNvPr id="1" name=""/>
        <p:cNvGrpSpPr/>
        <p:nvPr/>
      </p:nvGrpSpPr>
      <p:grpSpPr>
        <a:xfrm>
          <a:off x="0" y="0"/>
          <a:ext cx="0" cy="0"/>
          <a:chOff x="0" y="0"/>
          <a:chExt cx="0" cy="0"/>
        </a:xfrm>
      </p:grpSpPr>
      <p:sp>
        <p:nvSpPr>
          <p:cNvPr id="16" name="Content Placeholder 2"/>
          <p:cNvSpPr>
            <a:spLocks noGrp="1"/>
          </p:cNvSpPr>
          <p:nvPr>
            <p:ph sz="quarter" idx="27"/>
          </p:nvPr>
        </p:nvSpPr>
        <p:spPr>
          <a:xfrm>
            <a:off x="6394450" y="1974850"/>
            <a:ext cx="4852988" cy="37036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23" name="Title Text"/>
          <p:cNvSpPr txBox="1">
            <a:spLocks noGrp="1"/>
          </p:cNvSpPr>
          <p:nvPr>
            <p:ph type="title" hasCustomPrompt="1"/>
          </p:nvPr>
        </p:nvSpPr>
        <p:spPr>
          <a:xfrm>
            <a:off x="554183" y="2545222"/>
            <a:ext cx="4765744" cy="2497830"/>
          </a:xfrm>
          <a:prstGeom prst="rect">
            <a:avLst/>
          </a:prstGeom>
          <a:ln w="12700">
            <a:miter lim="400000"/>
          </a:ln>
        </p:spPr>
        <p:txBody>
          <a:bodyPr lIns="0" tIns="0" rIns="0" bIns="0" anchor="t" anchorCtr="0">
            <a:noAutofit/>
          </a:bodyPr>
          <a:lstStyle>
            <a:lvl1pPr>
              <a:defRPr sz="4000">
                <a:solidFill>
                  <a:schemeClr val="bg1"/>
                </a:solidFill>
              </a:defRPr>
            </a:lvl1pPr>
          </a:lstStyle>
          <a:p>
            <a:r>
              <a:rPr lang="en-US"/>
              <a:t>Title Text Goes Here</a:t>
            </a:r>
            <a:endParaRPr lang="en-US"/>
          </a:p>
        </p:txBody>
      </p:sp>
      <p:sp>
        <p:nvSpPr>
          <p:cNvPr id="12" name="Text Placeholder 3"/>
          <p:cNvSpPr>
            <a:spLocks noGrp="1"/>
          </p:cNvSpPr>
          <p:nvPr>
            <p:ph type="body" sz="quarter" idx="29"/>
          </p:nvPr>
        </p:nvSpPr>
        <p:spPr>
          <a:xfrm>
            <a:off x="6394450" y="740229"/>
            <a:ext cx="4865211" cy="1078146"/>
          </a:xfrm>
        </p:spPr>
        <p:txBody>
          <a:bodyPr anchor="b" anchorCtr="0">
            <a:normAutofit/>
          </a:bodyPr>
          <a:lstStyle>
            <a:lvl1pPr marL="0" indent="0">
              <a:buNone/>
              <a:defRPr sz="3200">
                <a:solidFill>
                  <a:schemeClr val="bg1"/>
                </a:solidFill>
                <a:latin typeface="+mn-lt"/>
              </a:defRPr>
            </a:lvl1pPr>
            <a:lvl2pPr marL="228600" indent="0">
              <a:buNone/>
              <a:defRPr/>
            </a:lvl2pPr>
          </a:lstStyle>
          <a:p>
            <a:pPr lvl="0"/>
            <a:r>
              <a:rPr lang="en-US"/>
              <a:t>Click to edit Master text styles</a:t>
            </a:r>
            <a:endParaRPr lang="en-US"/>
          </a:p>
        </p:txBody>
      </p:sp>
      <p:sp>
        <p:nvSpPr>
          <p:cNvPr id="15" name="Rectangle 14"/>
          <p:cNvSpPr/>
          <p:nvPr userDrawn="1"/>
        </p:nvSpPr>
        <p:spPr>
          <a:xfrm>
            <a:off x="0" y="6407451"/>
            <a:ext cx="11736987" cy="450549"/>
          </a:xfrm>
          <a:prstGeom prst="rect">
            <a:avLst/>
          </a:prstGeom>
          <a:solidFill>
            <a:schemeClr val="accent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17" name="TextBox 16"/>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200" rtl="0" fontAlgn="auto" latinLnBrk="0" hangingPunct="0">
              <a:lnSpc>
                <a:spcPct val="90000"/>
              </a:lnSpc>
              <a:spcBef>
                <a:spcPts val="2250"/>
              </a:spcBef>
              <a:spcAft>
                <a:spcPts val="0"/>
              </a:spcAft>
              <a:buClrTx/>
              <a:buSzTx/>
              <a:buFontTx/>
              <a:buNone/>
            </a:pPr>
            <a:fld id="{302FE90D-A879-0D42-B0CA-7E5C0D197FB5}" type="slidenum">
              <a:rPr kumimoji="0" lang="en-US" sz="850" b="0" i="0" u="none" strike="noStrike" cap="none" spc="0" normalizeH="0" baseline="0" smtClean="0">
                <a:ln>
                  <a:noFill/>
                </a:ln>
                <a:solidFill>
                  <a:schemeClr val="bg1"/>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fld>
            <a:endParaRPr kumimoji="0" lang="en-US" sz="850" b="0" i="0" u="none" strike="noStrike" cap="none" spc="0" normalizeH="0" baseline="0">
              <a:ln>
                <a:noFill/>
              </a:ln>
              <a:solidFill>
                <a:schemeClr val="bg1"/>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pic>
        <p:nvPicPr>
          <p:cNvPr id="18" name="Image" descr="Image"/>
          <p:cNvPicPr>
            <a:picLocks noChangeAspect="1"/>
          </p:cNvPicPr>
          <p:nvPr userDrawn="1"/>
        </p:nvPicPr>
        <p:blipFill>
          <a:blip r:embed="rId2"/>
          <a:stretch>
            <a:fillRect/>
          </a:stretch>
        </p:blipFill>
        <p:spPr>
          <a:xfrm>
            <a:off x="11151433" y="6543018"/>
            <a:ext cx="491250" cy="190501"/>
          </a:xfrm>
          <a:prstGeom prst="rect">
            <a:avLst/>
          </a:prstGeom>
          <a:ln w="12700">
            <a:miter lim="400000"/>
            <a:headEnd/>
            <a:tailEnd/>
          </a:ln>
        </p:spPr>
      </p:pic>
      <p:sp>
        <p:nvSpPr>
          <p:cNvPr id="22" name="Rectangle 21"/>
          <p:cNvSpPr/>
          <p:nvPr userDrawn="1"/>
        </p:nvSpPr>
        <p:spPr>
          <a:xfrm>
            <a:off x="5503530" y="6562504"/>
            <a:ext cx="1184940" cy="231410"/>
          </a:xfrm>
          <a:prstGeom prst="rect">
            <a:avLst/>
          </a:prstGeom>
        </p:spPr>
        <p:txBody>
          <a:bodyPr wrap="none">
            <a:spAutoFit/>
          </a:bodyPr>
          <a:lstStyle/>
          <a:p>
            <a:pPr algn="ctr"/>
            <a:r>
              <a:rPr lang="en-US" sz="1000">
                <a:solidFill>
                  <a:schemeClr val="bg1"/>
                </a:solidFill>
              </a:rPr>
              <a:t>Intel Confidential</a:t>
            </a:r>
            <a:endParaRPr lang="en-US" sz="1000">
              <a:solidFill>
                <a:schemeClr val="bg1"/>
              </a:solidFill>
            </a:endParaRPr>
          </a:p>
        </p:txBody>
      </p:sp>
      <p:sp>
        <p:nvSpPr>
          <p:cNvPr id="24" name="Rectangle 23"/>
          <p:cNvSpPr/>
          <p:nvPr userDrawn="1"/>
        </p:nvSpPr>
        <p:spPr>
          <a:xfrm>
            <a:off x="483010" y="6562504"/>
            <a:ext cx="1766830" cy="231410"/>
          </a:xfrm>
          <a:prstGeom prst="rect">
            <a:avLst/>
          </a:prstGeom>
        </p:spPr>
        <p:txBody>
          <a:bodyPr wrap="none">
            <a:spAutoFit/>
          </a:bodyPr>
          <a:lstStyle/>
          <a:p>
            <a:pPr algn="l"/>
            <a:r>
              <a:rPr lang="en-US" sz="1000">
                <a:solidFill>
                  <a:schemeClr val="bg1"/>
                </a:solidFill>
              </a:rPr>
              <a:t>Department or Event Name</a:t>
            </a:r>
            <a:endParaRPr lang="en-US" sz="1000">
              <a:solidFill>
                <a:schemeClr val="bg1"/>
              </a:solidFill>
            </a:endParaRPr>
          </a:p>
        </p:txBody>
      </p:sp>
      <p:sp>
        <p:nvSpPr>
          <p:cNvPr id="25" name="Rectangle 24"/>
          <p:cNvSpPr/>
          <p:nvPr userDrawn="1"/>
        </p:nvSpPr>
        <p:spPr>
          <a:xfrm rot="5400000">
            <a:off x="8758537" y="2978453"/>
            <a:ext cx="6407450" cy="450549"/>
          </a:xfrm>
          <a:prstGeom prst="rect">
            <a:avLst/>
          </a:prstGeom>
          <a:solidFill>
            <a:schemeClr val="accent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amp; Sub White">
    <p:spTree>
      <p:nvGrpSpPr>
        <p:cNvPr id="1" name=""/>
        <p:cNvGrpSpPr/>
        <p:nvPr/>
      </p:nvGrpSpPr>
      <p:grpSpPr>
        <a:xfrm>
          <a:off x="0" y="0"/>
          <a:ext cx="0" cy="0"/>
          <a:chOff x="0" y="0"/>
          <a:chExt cx="0" cy="0"/>
        </a:xfrm>
      </p:grpSpPr>
      <p:graphicFrame>
        <p:nvGraphicFramePr>
          <p:cNvPr id="13" name="Chart 5"/>
          <p:cNvGraphicFramePr/>
          <p:nvPr userDrawn="1"/>
        </p:nvGraphicFramePr>
        <p:xfrm>
          <a:off x="7201593" y="1799047"/>
          <a:ext cx="3472287" cy="4025676"/>
        </p:xfrm>
        <a:graphic>
          <a:graphicData uri="http://schemas.openxmlformats.org/drawingml/2006/chart">
            <c:chart xmlns:c="http://schemas.openxmlformats.org/drawingml/2006/chart" xmlns:r="http://schemas.openxmlformats.org/officeDocument/2006/relationships" r:id="rId2"/>
          </a:graphicData>
        </a:graphic>
      </p:graphicFrame>
      <p:sp>
        <p:nvSpPr>
          <p:cNvPr id="10" name="Title Text"/>
          <p:cNvSpPr txBox="1">
            <a:spLocks noGrp="1"/>
          </p:cNvSpPr>
          <p:nvPr>
            <p:ph type="title" hasCustomPrompt="1"/>
          </p:nvPr>
        </p:nvSpPr>
        <p:spPr>
          <a:xfrm>
            <a:off x="1444480" y="1917036"/>
            <a:ext cx="9303040" cy="3023929"/>
          </a:xfrm>
          <a:prstGeom prst="rect">
            <a:avLst/>
          </a:prstGeom>
          <a:ln w="12700">
            <a:miter lim="400000"/>
          </a:ln>
        </p:spPr>
        <p:txBody>
          <a:bodyPr lIns="0" tIns="0" rIns="0" bIns="0" anchor="ctr" anchorCtr="0">
            <a:noAutofit/>
          </a:bodyPr>
          <a:lstStyle>
            <a:lvl1pPr algn="ctr">
              <a:defRPr sz="4800">
                <a:solidFill>
                  <a:schemeClr val="accent1"/>
                </a:solidFill>
              </a:defRPr>
            </a:lvl1pPr>
          </a:lstStyle>
          <a:p>
            <a:r>
              <a:rPr lang="en-US"/>
              <a:t>48pt Intel Clear Light Body. For content that is not a section, but has a big idea in text only.</a:t>
            </a:r>
            <a:endParaRPr lang="en-US"/>
          </a:p>
        </p:txBody>
      </p:sp>
      <p:sp>
        <p:nvSpPr>
          <p:cNvPr id="8" name="Rectangle 7"/>
          <p:cNvSpPr/>
          <p:nvPr userDrawn="1"/>
        </p:nvSpPr>
        <p:spPr>
          <a:xfrm>
            <a:off x="0" y="0"/>
            <a:ext cx="11736987" cy="450549"/>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9" name="Rectangle 8"/>
          <p:cNvSpPr/>
          <p:nvPr userDrawn="1"/>
        </p:nvSpPr>
        <p:spPr>
          <a:xfrm rot="5400000">
            <a:off x="-2978450" y="2978453"/>
            <a:ext cx="6407450" cy="450549"/>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showMasterSp="0" userDrawn="1">
  <p:cSld name="Title &amp; Sub Blue">
    <p:bg>
      <p:bgPr>
        <a:solidFill>
          <a:schemeClr val="tx2"/>
        </a:solidFill>
        <a:effectLst/>
      </p:bgPr>
    </p:bg>
    <p:spTree>
      <p:nvGrpSpPr>
        <p:cNvPr id="1" name=""/>
        <p:cNvGrpSpPr/>
        <p:nvPr/>
      </p:nvGrpSpPr>
      <p:grpSpPr>
        <a:xfrm>
          <a:off x="0" y="0"/>
          <a:ext cx="0" cy="0"/>
          <a:chOff x="0" y="0"/>
          <a:chExt cx="0" cy="0"/>
        </a:xfrm>
      </p:grpSpPr>
      <p:sp>
        <p:nvSpPr>
          <p:cNvPr id="860" name="Rectangle"/>
          <p:cNvSpPr/>
          <p:nvPr userDrawn="1"/>
        </p:nvSpPr>
        <p:spPr>
          <a:xfrm>
            <a:off x="471054" y="464127"/>
            <a:ext cx="11272494" cy="5944838"/>
          </a:xfrm>
          <a:prstGeom prst="rect">
            <a:avLst/>
          </a:prstGeom>
          <a:solidFill>
            <a:schemeClr val="accent1"/>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861" name="Square"/>
          <p:cNvSpPr/>
          <p:nvPr/>
        </p:nvSpPr>
        <p:spPr>
          <a:xfrm>
            <a:off x="11743603" y="6405281"/>
            <a:ext cx="448398" cy="452720"/>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pic>
        <p:nvPicPr>
          <p:cNvPr id="862" name="Image" descr="Image"/>
          <p:cNvPicPr>
            <a:picLocks noChangeAspect="1"/>
          </p:cNvPicPr>
          <p:nvPr/>
        </p:nvPicPr>
        <p:blipFill>
          <a:blip r:embed="rId2"/>
          <a:stretch>
            <a:fillRect/>
          </a:stretch>
        </p:blipFill>
        <p:spPr>
          <a:xfrm>
            <a:off x="11151433" y="6543018"/>
            <a:ext cx="491250" cy="190501"/>
          </a:xfrm>
          <a:prstGeom prst="rect">
            <a:avLst/>
          </a:prstGeom>
          <a:ln w="12700">
            <a:miter lim="400000"/>
            <a:headEnd/>
            <a:tailEnd/>
          </a:ln>
        </p:spPr>
      </p:pic>
      <p:sp>
        <p:nvSpPr>
          <p:cNvPr id="866" name="Text"/>
          <p:cNvSpPr txBox="1"/>
          <p:nvPr/>
        </p:nvSpPr>
        <p:spPr>
          <a:xfrm>
            <a:off x="11942955" y="6538004"/>
            <a:ext cx="51361" cy="189796"/>
          </a:xfrm>
          <a:prstGeom prst="rect">
            <a:avLst/>
          </a:prstGeom>
          <a:ln w="12700">
            <a:miter lim="400000"/>
          </a:ln>
        </p:spPr>
        <p:txBody>
          <a:bodyPr wrap="none" lIns="25400" tIns="25400" rIns="25400" bIns="25400" anchor="b">
            <a:spAutoFit/>
          </a:bodyPr>
          <a:lstStyle/>
          <a:p>
            <a:pPr algn="ctr" defTabSz="292100">
              <a:lnSpc>
                <a:spcPct val="100000"/>
              </a:lnSpc>
              <a:spcBef>
                <a:spcPts val="0"/>
              </a:spcBef>
              <a:defRPr sz="1800">
                <a:solidFill>
                  <a:srgbClr val="FFFFFF"/>
                </a:solidFill>
                <a:latin typeface="Intel Clear"/>
                <a:ea typeface="Intel Clear"/>
                <a:cs typeface="Intel Clear"/>
                <a:sym typeface="Intel Clear"/>
              </a:defRPr>
            </a:pPr>
            <a:endParaRPr sz="900"/>
          </a:p>
        </p:txBody>
      </p:sp>
      <p:sp>
        <p:nvSpPr>
          <p:cNvPr id="13" name="TextBox 12"/>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200" rtl="0" fontAlgn="auto" latinLnBrk="0" hangingPunct="0">
              <a:lnSpc>
                <a:spcPct val="90000"/>
              </a:lnSpc>
              <a:spcBef>
                <a:spcPts val="2250"/>
              </a:spcBef>
              <a:spcAft>
                <a:spcPts val="0"/>
              </a:spcAft>
              <a:buClrTx/>
              <a:buSzTx/>
              <a:buFontTx/>
              <a:buNone/>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fld>
            <a:endParaRPr kumimoji="0" lang="en-US" sz="850" b="0" i="0" u="none" strike="noStrike" cap="none" spc="0" normalizeH="0" baseline="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9" name="Rectangle 8"/>
          <p:cNvSpPr/>
          <p:nvPr userDrawn="1"/>
        </p:nvSpPr>
        <p:spPr>
          <a:xfrm>
            <a:off x="483010" y="6562504"/>
            <a:ext cx="1194558" cy="231410"/>
          </a:xfrm>
          <a:prstGeom prst="rect">
            <a:avLst/>
          </a:prstGeom>
        </p:spPr>
        <p:txBody>
          <a:bodyPr wrap="none">
            <a:spAutoFit/>
          </a:bodyPr>
          <a:lstStyle/>
          <a:p>
            <a:pPr algn="l"/>
            <a:r>
              <a:rPr lang="en-US" sz="1000">
                <a:solidFill>
                  <a:schemeClr val="bg1"/>
                </a:solidFill>
              </a:rPr>
              <a:t>DPC++ Essentials</a:t>
            </a:r>
            <a:endParaRPr lang="en-US" sz="1000">
              <a:solidFill>
                <a:schemeClr val="bg1"/>
              </a:solidFill>
            </a:endParaRPr>
          </a:p>
        </p:txBody>
      </p:sp>
      <p:sp>
        <p:nvSpPr>
          <p:cNvPr id="10" name="Title Text"/>
          <p:cNvSpPr txBox="1">
            <a:spLocks noGrp="1"/>
          </p:cNvSpPr>
          <p:nvPr>
            <p:ph type="title" hasCustomPrompt="1"/>
          </p:nvPr>
        </p:nvSpPr>
        <p:spPr>
          <a:xfrm>
            <a:off x="1444480" y="1917036"/>
            <a:ext cx="9303040" cy="3023929"/>
          </a:xfrm>
          <a:prstGeom prst="rect">
            <a:avLst/>
          </a:prstGeom>
          <a:ln w="12700">
            <a:miter lim="400000"/>
          </a:ln>
        </p:spPr>
        <p:txBody>
          <a:bodyPr lIns="0" tIns="0" rIns="0" bIns="0" anchor="ctr" anchorCtr="0">
            <a:noAutofit/>
          </a:bodyPr>
          <a:lstStyle>
            <a:lvl1pPr algn="ctr">
              <a:defRPr sz="4800">
                <a:solidFill>
                  <a:schemeClr val="bg1"/>
                </a:solidFill>
              </a:defRPr>
            </a:lvl1pPr>
          </a:lstStyle>
          <a:p>
            <a:r>
              <a:rPr lang="en-US"/>
              <a:t>48pt Intel Clear Light Body. For content that is not a section, but has a big idea in text only.</a:t>
            </a:r>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showMasterSp="0" userDrawn="1">
  <p:cSld name="Title &amp; Sub Light Blue">
    <p:bg>
      <p:bgPr>
        <a:solidFill>
          <a:srgbClr val="00C7FD"/>
        </a:solidFill>
        <a:effectLst/>
      </p:bgPr>
    </p:bg>
    <p:spTree>
      <p:nvGrpSpPr>
        <p:cNvPr id="1" name=""/>
        <p:cNvGrpSpPr/>
        <p:nvPr/>
      </p:nvGrpSpPr>
      <p:grpSpPr>
        <a:xfrm>
          <a:off x="0" y="0"/>
          <a:ext cx="0" cy="0"/>
          <a:chOff x="0" y="0"/>
          <a:chExt cx="0" cy="0"/>
        </a:xfrm>
      </p:grpSpPr>
      <p:sp>
        <p:nvSpPr>
          <p:cNvPr id="860" name="Rectangle"/>
          <p:cNvSpPr/>
          <p:nvPr userDrawn="1"/>
        </p:nvSpPr>
        <p:spPr>
          <a:xfrm>
            <a:off x="471054" y="464127"/>
            <a:ext cx="11272494" cy="5944838"/>
          </a:xfrm>
          <a:prstGeom prst="rect">
            <a:avLst/>
          </a:prstGeom>
          <a:solidFill>
            <a:schemeClr val="accent2">
              <a:lumMod val="75000"/>
            </a:schemeClr>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861" name="Square"/>
          <p:cNvSpPr/>
          <p:nvPr/>
        </p:nvSpPr>
        <p:spPr>
          <a:xfrm>
            <a:off x="11743603" y="6405281"/>
            <a:ext cx="448398" cy="452720"/>
          </a:xfrm>
          <a:prstGeom prst="rect">
            <a:avLst/>
          </a:prstGeom>
          <a:solidFill>
            <a:schemeClr val="accent2">
              <a:lumMod val="75000"/>
            </a:schemeClr>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pic>
        <p:nvPicPr>
          <p:cNvPr id="862" name="Image" descr="Image"/>
          <p:cNvPicPr>
            <a:picLocks noChangeAspect="1"/>
          </p:cNvPicPr>
          <p:nvPr/>
        </p:nvPicPr>
        <p:blipFill>
          <a:blip r:embed="rId2"/>
          <a:stretch>
            <a:fillRect/>
          </a:stretch>
        </p:blipFill>
        <p:spPr>
          <a:xfrm>
            <a:off x="11151433" y="6543018"/>
            <a:ext cx="491250" cy="190501"/>
          </a:xfrm>
          <a:prstGeom prst="rect">
            <a:avLst/>
          </a:prstGeom>
          <a:ln w="12700">
            <a:miter lim="400000"/>
            <a:headEnd/>
            <a:tailEnd/>
          </a:ln>
        </p:spPr>
      </p:pic>
      <p:sp>
        <p:nvSpPr>
          <p:cNvPr id="866" name="Text"/>
          <p:cNvSpPr txBox="1"/>
          <p:nvPr/>
        </p:nvSpPr>
        <p:spPr>
          <a:xfrm>
            <a:off x="11942955" y="6538004"/>
            <a:ext cx="51361" cy="189796"/>
          </a:xfrm>
          <a:prstGeom prst="rect">
            <a:avLst/>
          </a:prstGeom>
          <a:ln w="12700">
            <a:miter lim="400000"/>
          </a:ln>
        </p:spPr>
        <p:txBody>
          <a:bodyPr wrap="none" lIns="25400" tIns="25400" rIns="25400" bIns="25400" anchor="b">
            <a:spAutoFit/>
          </a:bodyPr>
          <a:lstStyle/>
          <a:p>
            <a:pPr algn="ctr" defTabSz="292100">
              <a:lnSpc>
                <a:spcPct val="100000"/>
              </a:lnSpc>
              <a:spcBef>
                <a:spcPts val="0"/>
              </a:spcBef>
              <a:defRPr sz="1800">
                <a:solidFill>
                  <a:srgbClr val="FFFFFF"/>
                </a:solidFill>
                <a:latin typeface="Intel Clear"/>
                <a:ea typeface="Intel Clear"/>
                <a:cs typeface="Intel Clear"/>
                <a:sym typeface="Intel Clear"/>
              </a:defRPr>
            </a:pPr>
            <a:endParaRPr sz="900"/>
          </a:p>
        </p:txBody>
      </p:sp>
      <p:sp>
        <p:nvSpPr>
          <p:cNvPr id="13" name="TextBox 12"/>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200" rtl="0" fontAlgn="auto" latinLnBrk="0" hangingPunct="0">
              <a:lnSpc>
                <a:spcPct val="90000"/>
              </a:lnSpc>
              <a:spcBef>
                <a:spcPts val="2250"/>
              </a:spcBef>
              <a:spcAft>
                <a:spcPts val="0"/>
              </a:spcAft>
              <a:buClrTx/>
              <a:buSzTx/>
              <a:buFontTx/>
              <a:buNone/>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fld>
            <a:endParaRPr kumimoji="0" lang="en-US" sz="850" b="0" i="0" u="none" strike="noStrike" cap="none" spc="0" normalizeH="0" baseline="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8" name="Rectangle 7"/>
          <p:cNvSpPr/>
          <p:nvPr userDrawn="1"/>
        </p:nvSpPr>
        <p:spPr>
          <a:xfrm>
            <a:off x="5503530" y="6562504"/>
            <a:ext cx="1184940" cy="231410"/>
          </a:xfrm>
          <a:prstGeom prst="rect">
            <a:avLst/>
          </a:prstGeom>
        </p:spPr>
        <p:txBody>
          <a:bodyPr wrap="none">
            <a:spAutoFit/>
          </a:bodyPr>
          <a:lstStyle/>
          <a:p>
            <a:pPr algn="ctr"/>
            <a:r>
              <a:rPr lang="en-US" sz="1000">
                <a:solidFill>
                  <a:schemeClr val="bg1"/>
                </a:solidFill>
              </a:rPr>
              <a:t>Intel Confidential</a:t>
            </a:r>
            <a:endParaRPr lang="en-US" sz="1000">
              <a:solidFill>
                <a:schemeClr val="bg1"/>
              </a:solidFill>
            </a:endParaRPr>
          </a:p>
        </p:txBody>
      </p:sp>
      <p:sp>
        <p:nvSpPr>
          <p:cNvPr id="9" name="Rectangle 8"/>
          <p:cNvSpPr/>
          <p:nvPr userDrawn="1"/>
        </p:nvSpPr>
        <p:spPr>
          <a:xfrm>
            <a:off x="483010" y="6562504"/>
            <a:ext cx="1766830" cy="231410"/>
          </a:xfrm>
          <a:prstGeom prst="rect">
            <a:avLst/>
          </a:prstGeom>
        </p:spPr>
        <p:txBody>
          <a:bodyPr wrap="none">
            <a:spAutoFit/>
          </a:bodyPr>
          <a:lstStyle/>
          <a:p>
            <a:pPr algn="l"/>
            <a:r>
              <a:rPr lang="en-US" sz="1000">
                <a:solidFill>
                  <a:schemeClr val="bg1"/>
                </a:solidFill>
              </a:rPr>
              <a:t>Department or Event Name</a:t>
            </a:r>
            <a:endParaRPr lang="en-US" sz="1000">
              <a:solidFill>
                <a:schemeClr val="bg1"/>
              </a:solidFill>
            </a:endParaRPr>
          </a:p>
        </p:txBody>
      </p:sp>
      <p:sp>
        <p:nvSpPr>
          <p:cNvPr id="10" name="Title Text"/>
          <p:cNvSpPr txBox="1">
            <a:spLocks noGrp="1"/>
          </p:cNvSpPr>
          <p:nvPr>
            <p:ph type="title" hasCustomPrompt="1"/>
          </p:nvPr>
        </p:nvSpPr>
        <p:spPr>
          <a:xfrm>
            <a:off x="1444480" y="1917036"/>
            <a:ext cx="9303040" cy="3023929"/>
          </a:xfrm>
          <a:prstGeom prst="rect">
            <a:avLst/>
          </a:prstGeom>
          <a:ln w="12700">
            <a:miter lim="400000"/>
          </a:ln>
        </p:spPr>
        <p:txBody>
          <a:bodyPr lIns="0" tIns="0" rIns="0" bIns="0" anchor="ctr" anchorCtr="0">
            <a:noAutofit/>
          </a:bodyPr>
          <a:lstStyle>
            <a:lvl1pPr algn="ctr">
              <a:defRPr sz="4800">
                <a:solidFill>
                  <a:schemeClr val="bg1"/>
                </a:solidFill>
              </a:defRPr>
            </a:lvl1pPr>
          </a:lstStyle>
          <a:p>
            <a:r>
              <a:rPr lang="en-US"/>
              <a:t>48pt Intel Clear Light Body. For content that is not a section, but has a big idea in text only.</a:t>
            </a:r>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showMasterSp="0" userDrawn="1">
  <p:cSld name="End Slide">
    <p:bg>
      <p:bgPr>
        <a:solidFill>
          <a:schemeClr val="accent1"/>
        </a:solidFill>
        <a:effectLst/>
      </p:bgPr>
    </p:bg>
    <p:spTree>
      <p:nvGrpSpPr>
        <p:cNvPr id="1" name=""/>
        <p:cNvGrpSpPr/>
        <p:nvPr/>
      </p:nvGrpSpPr>
      <p:grpSpPr>
        <a:xfrm>
          <a:off x="0" y="0"/>
          <a:ext cx="0" cy="0"/>
          <a:chOff x="0" y="0"/>
          <a:chExt cx="0" cy="0"/>
        </a:xfrm>
      </p:grpSpPr>
      <p:pic>
        <p:nvPicPr>
          <p:cNvPr id="2" name="Graphic 1"/>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099949" y="2409775"/>
            <a:ext cx="4080108" cy="1521396"/>
          </a:xfrm>
          <a:prstGeom prst="rect">
            <a:avLst/>
          </a:prstGeom>
        </p:spPr>
      </p:pic>
      <p:sp>
        <p:nvSpPr>
          <p:cNvPr id="15" name="TextBox 14"/>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200" rtl="0" fontAlgn="auto" latinLnBrk="0" hangingPunct="0">
              <a:lnSpc>
                <a:spcPct val="90000"/>
              </a:lnSpc>
              <a:spcBef>
                <a:spcPts val="2250"/>
              </a:spcBef>
              <a:spcAft>
                <a:spcPts val="0"/>
              </a:spcAft>
              <a:buClrTx/>
              <a:buSzTx/>
              <a:buFontTx/>
              <a:buNone/>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fld>
            <a:endParaRPr kumimoji="0" lang="en-US" sz="850" b="0" i="0" u="none" strike="noStrike" cap="none" spc="0" normalizeH="0" baseline="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6" name="Rectangle 5"/>
          <p:cNvSpPr/>
          <p:nvPr userDrawn="1"/>
        </p:nvSpPr>
        <p:spPr>
          <a:xfrm>
            <a:off x="0" y="6407451"/>
            <a:ext cx="11736987"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7" name="Rectangle 6"/>
          <p:cNvSpPr/>
          <p:nvPr userDrawn="1"/>
        </p:nvSpPr>
        <p:spPr>
          <a:xfrm rot="5400000">
            <a:off x="8758537" y="2978453"/>
            <a:ext cx="6407450"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showMasterSp="0" userDrawn="1">
  <p:cSld name="Title White">
    <p:spTree>
      <p:nvGrpSpPr>
        <p:cNvPr id="1" name=""/>
        <p:cNvGrpSpPr/>
        <p:nvPr/>
      </p:nvGrpSpPr>
      <p:grpSpPr>
        <a:xfrm>
          <a:off x="0" y="0"/>
          <a:ext cx="0" cy="0"/>
          <a:chOff x="0" y="0"/>
          <a:chExt cx="0" cy="0"/>
        </a:xfrm>
      </p:grpSpPr>
      <p:sp>
        <p:nvSpPr>
          <p:cNvPr id="137" name="Rectangle"/>
          <p:cNvSpPr/>
          <p:nvPr/>
        </p:nvSpPr>
        <p:spPr>
          <a:xfrm>
            <a:off x="1466513" y="-28456"/>
            <a:ext cx="3430768" cy="5421617"/>
          </a:xfrm>
          <a:prstGeom prst="rect">
            <a:avLst/>
          </a:prstGeom>
          <a:solidFill>
            <a:srgbClr val="E7E7E7">
              <a:alpha val="39000"/>
            </a:srgbClr>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22" name="Title Text"/>
          <p:cNvSpPr txBox="1">
            <a:spLocks noGrp="1"/>
          </p:cNvSpPr>
          <p:nvPr>
            <p:ph type="title" hasCustomPrompt="1"/>
          </p:nvPr>
        </p:nvSpPr>
        <p:spPr>
          <a:xfrm>
            <a:off x="1895475" y="3585279"/>
            <a:ext cx="10972801" cy="1091827"/>
          </a:xfrm>
          <a:prstGeom prst="rect">
            <a:avLst/>
          </a:prstGeom>
          <a:ln w="12700">
            <a:miter lim="400000"/>
          </a:ln>
        </p:spPr>
        <p:txBody>
          <a:bodyPr lIns="0" tIns="0" rIns="0" bIns="0">
            <a:noAutofit/>
          </a:bodyPr>
          <a:lstStyle>
            <a:lvl1pPr>
              <a:defRPr sz="7500">
                <a:solidFill>
                  <a:srgbClr val="525252"/>
                </a:solidFill>
              </a:defRPr>
            </a:lvl1pPr>
          </a:lstStyle>
          <a:p>
            <a:r>
              <a:rPr lang="en-US"/>
              <a:t>75 </a:t>
            </a:r>
            <a:r>
              <a:rPr lang="en-US" err="1"/>
              <a:t>pt</a:t>
            </a:r>
            <a:r>
              <a:rPr lang="en-US"/>
              <a:t> Intel Clear</a:t>
            </a:r>
            <a:endParaRPr lang="en-US"/>
          </a:p>
        </p:txBody>
      </p:sp>
      <p:sp>
        <p:nvSpPr>
          <p:cNvPr id="15" name="Text Placeholder 2"/>
          <p:cNvSpPr>
            <a:spLocks noGrp="1"/>
          </p:cNvSpPr>
          <p:nvPr>
            <p:ph type="body" sz="quarter" idx="25" hasCustomPrompt="1"/>
          </p:nvPr>
        </p:nvSpPr>
        <p:spPr>
          <a:xfrm>
            <a:off x="1895475" y="3182315"/>
            <a:ext cx="10296524" cy="304800"/>
          </a:xfrm>
        </p:spPr>
        <p:txBody>
          <a:bodyPr>
            <a:normAutofit/>
          </a:bodyPr>
          <a:lstStyle>
            <a:lvl1pPr marL="0" indent="0">
              <a:buNone/>
              <a:defRPr sz="1600" b="1" i="0">
                <a:solidFill>
                  <a:schemeClr val="accent1"/>
                </a:solidFill>
                <a:latin typeface="Intel Clear" panose="020B0604020203020204" pitchFamily="34" charset="0"/>
                <a:ea typeface="Intel Clear" panose="020B0604020203020204" pitchFamily="34" charset="0"/>
                <a:cs typeface="Intel Clear" panose="020B0604020203020204" pitchFamily="34" charset="0"/>
              </a:defRPr>
            </a:lvl1pPr>
          </a:lstStyle>
          <a:p>
            <a:r>
              <a:rPr lang="en-US"/>
              <a:t>16pt Intel Clear Bold Intro:</a:t>
            </a:r>
            <a:endParaRPr lang="en-US"/>
          </a:p>
        </p:txBody>
      </p:sp>
      <p:sp>
        <p:nvSpPr>
          <p:cNvPr id="18" name="Text Placeholder 6"/>
          <p:cNvSpPr>
            <a:spLocks noGrp="1"/>
          </p:cNvSpPr>
          <p:nvPr>
            <p:ph type="body" sz="quarter" idx="27" hasCustomPrompt="1"/>
          </p:nvPr>
        </p:nvSpPr>
        <p:spPr>
          <a:xfrm>
            <a:off x="1908348" y="4778609"/>
            <a:ext cx="10283651" cy="326776"/>
          </a:xfrm>
        </p:spPr>
        <p:txBody>
          <a:bodyPr>
            <a:normAutofit/>
          </a:bodyPr>
          <a:lstStyle>
            <a:lvl1pPr marL="0" indent="0">
              <a:buNone/>
              <a:defRPr sz="1800" b="0" i="0">
                <a:solidFill>
                  <a:schemeClr val="bg2"/>
                </a:solidFill>
                <a:latin typeface="Intel Clear" panose="020B0604020203020204" pitchFamily="34" charset="0"/>
                <a:ea typeface="Intel Clear" panose="020B0604020203020204" pitchFamily="34" charset="0"/>
                <a:cs typeface="Intel Clear" panose="020B0604020203020204" pitchFamily="34" charset="0"/>
              </a:defRPr>
            </a:lvl1pPr>
          </a:lstStyle>
          <a:p>
            <a:r>
              <a:rPr lang="en-US"/>
              <a:t>18pt Intel Clear Subhead, Date, Etc.</a:t>
            </a:r>
            <a:endParaRPr lang="en-US"/>
          </a:p>
        </p:txBody>
      </p:sp>
      <p:sp>
        <p:nvSpPr>
          <p:cNvPr id="10" name="Square"/>
          <p:cNvSpPr/>
          <p:nvPr userDrawn="1"/>
        </p:nvSpPr>
        <p:spPr>
          <a:xfrm>
            <a:off x="861107" y="5390896"/>
            <a:ext cx="607299" cy="607299"/>
          </a:xfrm>
          <a:prstGeom prst="rect">
            <a:avLst/>
          </a:prstGeom>
          <a:solidFill>
            <a:srgbClr val="2872C5"/>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11" name="Rectangle"/>
          <p:cNvSpPr/>
          <p:nvPr userDrawn="1"/>
        </p:nvSpPr>
        <p:spPr>
          <a:xfrm>
            <a:off x="576067" y="5108797"/>
            <a:ext cx="286654" cy="282073"/>
          </a:xfrm>
          <a:prstGeom prst="rect">
            <a:avLst/>
          </a:prstGeom>
          <a:solidFill>
            <a:srgbClr val="00C7FD"/>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12" name="Square"/>
          <p:cNvSpPr/>
          <p:nvPr userDrawn="1"/>
        </p:nvSpPr>
        <p:spPr>
          <a:xfrm>
            <a:off x="861107" y="4952474"/>
            <a:ext cx="157461" cy="157461"/>
          </a:xfrm>
          <a:prstGeom prst="rect">
            <a:avLst/>
          </a:prstGeom>
          <a:solidFill>
            <a:srgbClr val="2872C5"/>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pic>
        <p:nvPicPr>
          <p:cNvPr id="3" name="Graphic 2"/>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466513" y="5992753"/>
            <a:ext cx="1031758" cy="384723"/>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7" name="Title Text"/>
          <p:cNvSpPr txBox="1">
            <a:spLocks noGrp="1"/>
          </p:cNvSpPr>
          <p:nvPr>
            <p:ph type="title" hasCustomPrompt="1"/>
          </p:nvPr>
        </p:nvSpPr>
        <p:spPr>
          <a:xfrm>
            <a:off x="571370" y="571500"/>
            <a:ext cx="11010816" cy="952499"/>
          </a:xfrm>
          <a:prstGeom prst="rect">
            <a:avLst/>
          </a:prstGeom>
          <a:ln w="12700">
            <a:miter lim="400000"/>
          </a:ln>
        </p:spPr>
        <p:txBody>
          <a:bodyPr lIns="0" tIns="0" rIns="0" bIns="0">
            <a:noAutofit/>
          </a:bodyPr>
          <a:lstStyle>
            <a:lvl1pPr>
              <a:defRPr sz="4000">
                <a:solidFill>
                  <a:srgbClr val="525252"/>
                </a:solidFill>
              </a:defRPr>
            </a:lvl1pPr>
          </a:lstStyle>
          <a:p>
            <a:r>
              <a:rPr lang="en-US"/>
              <a:t>40pt Intel Clear Light Text Goes Here</a:t>
            </a:r>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mp; Content">
    <p:spTree>
      <p:nvGrpSpPr>
        <p:cNvPr id="1" name=""/>
        <p:cNvGrpSpPr/>
        <p:nvPr/>
      </p:nvGrpSpPr>
      <p:grpSpPr>
        <a:xfrm>
          <a:off x="0" y="0"/>
          <a:ext cx="0" cy="0"/>
          <a:chOff x="0" y="0"/>
          <a:chExt cx="0" cy="0"/>
        </a:xfrm>
      </p:grpSpPr>
      <p:sp>
        <p:nvSpPr>
          <p:cNvPr id="17" name="Title Text"/>
          <p:cNvSpPr txBox="1">
            <a:spLocks noGrp="1"/>
          </p:cNvSpPr>
          <p:nvPr>
            <p:ph type="title" hasCustomPrompt="1"/>
          </p:nvPr>
        </p:nvSpPr>
        <p:spPr>
          <a:xfrm>
            <a:off x="571370" y="571500"/>
            <a:ext cx="11010816" cy="952499"/>
          </a:xfrm>
          <a:prstGeom prst="rect">
            <a:avLst/>
          </a:prstGeom>
          <a:ln w="12700">
            <a:miter lim="400000"/>
          </a:ln>
        </p:spPr>
        <p:txBody>
          <a:bodyPr lIns="0" tIns="0" rIns="0" bIns="0">
            <a:noAutofit/>
          </a:bodyPr>
          <a:lstStyle>
            <a:lvl1pPr>
              <a:defRPr sz="4000">
                <a:solidFill>
                  <a:srgbClr val="525252"/>
                </a:solidFill>
              </a:defRPr>
            </a:lvl1pPr>
          </a:lstStyle>
          <a:p>
            <a:r>
              <a:rPr lang="en-US"/>
              <a:t>40pt Intel Clear Light Text Goes Here</a:t>
            </a:r>
            <a:endParaRPr lang="en-US"/>
          </a:p>
        </p:txBody>
      </p:sp>
      <p:sp>
        <p:nvSpPr>
          <p:cNvPr id="3" name="Content Placeholder 2"/>
          <p:cNvSpPr>
            <a:spLocks noGrp="1"/>
          </p:cNvSpPr>
          <p:nvPr>
            <p:ph sz="quarter" idx="28"/>
          </p:nvPr>
        </p:nvSpPr>
        <p:spPr>
          <a:xfrm>
            <a:off x="571370" y="1673454"/>
            <a:ext cx="11010900" cy="4574947"/>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ub &amp; Content">
    <p:spTree>
      <p:nvGrpSpPr>
        <p:cNvPr id="1" name=""/>
        <p:cNvGrpSpPr/>
        <p:nvPr/>
      </p:nvGrpSpPr>
      <p:grpSpPr>
        <a:xfrm>
          <a:off x="0" y="0"/>
          <a:ext cx="0" cy="0"/>
          <a:chOff x="0" y="0"/>
          <a:chExt cx="0" cy="0"/>
        </a:xfrm>
      </p:grpSpPr>
      <p:sp>
        <p:nvSpPr>
          <p:cNvPr id="17" name="Title Text"/>
          <p:cNvSpPr txBox="1">
            <a:spLocks noGrp="1"/>
          </p:cNvSpPr>
          <p:nvPr>
            <p:ph type="title" hasCustomPrompt="1"/>
          </p:nvPr>
        </p:nvSpPr>
        <p:spPr>
          <a:xfrm>
            <a:off x="571370" y="571500"/>
            <a:ext cx="11010816" cy="952499"/>
          </a:xfrm>
          <a:prstGeom prst="rect">
            <a:avLst/>
          </a:prstGeom>
          <a:ln w="12700">
            <a:miter lim="400000"/>
          </a:ln>
        </p:spPr>
        <p:txBody>
          <a:bodyPr lIns="0" tIns="0" rIns="0" bIns="0">
            <a:noAutofit/>
          </a:bodyPr>
          <a:lstStyle>
            <a:lvl1pPr>
              <a:defRPr sz="4000">
                <a:solidFill>
                  <a:srgbClr val="525252"/>
                </a:solidFill>
              </a:defRPr>
            </a:lvl1pPr>
          </a:lstStyle>
          <a:p>
            <a:r>
              <a:rPr lang="en-US"/>
              <a:t>40pt Intel Clear Light Text Goes Here</a:t>
            </a:r>
            <a:endParaRPr lang="en-US"/>
          </a:p>
        </p:txBody>
      </p:sp>
      <p:sp>
        <p:nvSpPr>
          <p:cNvPr id="3" name="Content Placeholder 2"/>
          <p:cNvSpPr>
            <a:spLocks noGrp="1"/>
          </p:cNvSpPr>
          <p:nvPr>
            <p:ph sz="quarter" idx="28"/>
          </p:nvPr>
        </p:nvSpPr>
        <p:spPr>
          <a:xfrm>
            <a:off x="571370" y="2139953"/>
            <a:ext cx="11010900" cy="410844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11" name="Text Placeholder 3"/>
          <p:cNvSpPr>
            <a:spLocks noGrp="1"/>
          </p:cNvSpPr>
          <p:nvPr>
            <p:ph type="body" sz="quarter" idx="29"/>
          </p:nvPr>
        </p:nvSpPr>
        <p:spPr>
          <a:xfrm>
            <a:off x="571370" y="1612901"/>
            <a:ext cx="11022013" cy="438150"/>
          </a:xfrm>
        </p:spPr>
        <p:txBody>
          <a:bodyPr>
            <a:noAutofit/>
          </a:bodyPr>
          <a:lstStyle>
            <a:lvl1pPr marL="0" indent="0">
              <a:buNone/>
              <a:defRPr sz="3200">
                <a:solidFill>
                  <a:schemeClr val="accent1"/>
                </a:solidFill>
                <a:latin typeface="+mn-lt"/>
              </a:defRPr>
            </a:lvl1pPr>
            <a:lvl2pPr marL="228600" indent="0">
              <a:buNone/>
              <a:defRPr/>
            </a:lvl2pPr>
          </a:lstStyle>
          <a:p>
            <a:pPr lvl="0"/>
            <a:r>
              <a:rPr lang="en-US"/>
              <a:t>Click to edit Master text styles</a:t>
            </a:r>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ub &amp; 2 Content Columns">
    <p:spTree>
      <p:nvGrpSpPr>
        <p:cNvPr id="1" name=""/>
        <p:cNvGrpSpPr/>
        <p:nvPr/>
      </p:nvGrpSpPr>
      <p:grpSpPr>
        <a:xfrm>
          <a:off x="0" y="0"/>
          <a:ext cx="0" cy="0"/>
          <a:chOff x="0" y="0"/>
          <a:chExt cx="0" cy="0"/>
        </a:xfrm>
      </p:grpSpPr>
      <p:sp>
        <p:nvSpPr>
          <p:cNvPr id="10" name="Title Text"/>
          <p:cNvSpPr txBox="1">
            <a:spLocks noGrp="1"/>
          </p:cNvSpPr>
          <p:nvPr>
            <p:ph type="title" hasCustomPrompt="1"/>
          </p:nvPr>
        </p:nvSpPr>
        <p:spPr>
          <a:xfrm>
            <a:off x="571500" y="571501"/>
            <a:ext cx="11010901" cy="952500"/>
          </a:xfrm>
          <a:prstGeom prst="rect">
            <a:avLst/>
          </a:prstGeom>
          <a:ln w="12700">
            <a:miter lim="400000"/>
          </a:ln>
        </p:spPr>
        <p:txBody>
          <a:bodyPr lIns="0" tIns="0" rIns="0" bIns="0">
            <a:noAutofit/>
          </a:bodyPr>
          <a:lstStyle>
            <a:lvl1pPr>
              <a:defRPr sz="4000">
                <a:solidFill>
                  <a:srgbClr val="525252"/>
                </a:solidFill>
              </a:defRPr>
            </a:lvl1pPr>
          </a:lstStyle>
          <a:p>
            <a:r>
              <a:rPr lang="en-US"/>
              <a:t>40pt Intel Clear Light Text Goes Here</a:t>
            </a:r>
            <a:endParaRPr lang="en-US"/>
          </a:p>
        </p:txBody>
      </p:sp>
      <p:sp>
        <p:nvSpPr>
          <p:cNvPr id="3" name="Content Placeholder 2"/>
          <p:cNvSpPr>
            <a:spLocks noGrp="1"/>
          </p:cNvSpPr>
          <p:nvPr>
            <p:ph sz="quarter" idx="27"/>
          </p:nvPr>
        </p:nvSpPr>
        <p:spPr>
          <a:xfrm>
            <a:off x="571500" y="2139951"/>
            <a:ext cx="5288525" cy="4118280"/>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19" name="Content Placeholder 2"/>
          <p:cNvSpPr>
            <a:spLocks noGrp="1"/>
          </p:cNvSpPr>
          <p:nvPr>
            <p:ph sz="quarter" idx="28"/>
          </p:nvPr>
        </p:nvSpPr>
        <p:spPr>
          <a:xfrm>
            <a:off x="6289113" y="2139951"/>
            <a:ext cx="5288525" cy="4118280"/>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15" name="Text Placeholder 3"/>
          <p:cNvSpPr>
            <a:spLocks noGrp="1"/>
          </p:cNvSpPr>
          <p:nvPr>
            <p:ph type="body" sz="quarter" idx="29"/>
          </p:nvPr>
        </p:nvSpPr>
        <p:spPr>
          <a:xfrm>
            <a:off x="571500" y="1612901"/>
            <a:ext cx="11022013" cy="438150"/>
          </a:xfrm>
        </p:spPr>
        <p:txBody>
          <a:bodyPr>
            <a:noAutofit/>
          </a:bodyPr>
          <a:lstStyle>
            <a:lvl1pPr marL="0" indent="0">
              <a:buNone/>
              <a:defRPr sz="3200">
                <a:solidFill>
                  <a:schemeClr val="accent1"/>
                </a:solidFill>
                <a:latin typeface="+mn-lt"/>
              </a:defRPr>
            </a:lvl1pPr>
            <a:lvl2pPr marL="228600" indent="0">
              <a:buNone/>
              <a:defRPr/>
            </a:lvl2pPr>
          </a:lstStyle>
          <a:p>
            <a:pPr lvl="0"/>
            <a:r>
              <a:rPr lang="en-US"/>
              <a:t>Click to edit Master text styles</a:t>
            </a:r>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mp; 2 Content Columns">
    <p:spTree>
      <p:nvGrpSpPr>
        <p:cNvPr id="1" name=""/>
        <p:cNvGrpSpPr/>
        <p:nvPr/>
      </p:nvGrpSpPr>
      <p:grpSpPr>
        <a:xfrm>
          <a:off x="0" y="0"/>
          <a:ext cx="0" cy="0"/>
          <a:chOff x="0" y="0"/>
          <a:chExt cx="0" cy="0"/>
        </a:xfrm>
      </p:grpSpPr>
      <p:sp>
        <p:nvSpPr>
          <p:cNvPr id="10" name="Title Text"/>
          <p:cNvSpPr txBox="1">
            <a:spLocks noGrp="1"/>
          </p:cNvSpPr>
          <p:nvPr>
            <p:ph type="title" hasCustomPrompt="1"/>
          </p:nvPr>
        </p:nvSpPr>
        <p:spPr>
          <a:xfrm>
            <a:off x="571500" y="571501"/>
            <a:ext cx="11010901" cy="952500"/>
          </a:xfrm>
          <a:prstGeom prst="rect">
            <a:avLst/>
          </a:prstGeom>
          <a:ln w="12700">
            <a:miter lim="400000"/>
          </a:ln>
        </p:spPr>
        <p:txBody>
          <a:bodyPr lIns="0" tIns="0" rIns="0" bIns="0">
            <a:noAutofit/>
          </a:bodyPr>
          <a:lstStyle>
            <a:lvl1pPr>
              <a:defRPr sz="4000">
                <a:solidFill>
                  <a:srgbClr val="525252"/>
                </a:solidFill>
              </a:defRPr>
            </a:lvl1pPr>
          </a:lstStyle>
          <a:p>
            <a:r>
              <a:rPr lang="en-US"/>
              <a:t>40pt Intel Clear Light Text Goes Here</a:t>
            </a:r>
            <a:endParaRPr lang="en-US"/>
          </a:p>
        </p:txBody>
      </p:sp>
      <p:sp>
        <p:nvSpPr>
          <p:cNvPr id="3" name="Content Placeholder 2"/>
          <p:cNvSpPr>
            <a:spLocks noGrp="1"/>
          </p:cNvSpPr>
          <p:nvPr>
            <p:ph sz="quarter" idx="27"/>
          </p:nvPr>
        </p:nvSpPr>
        <p:spPr>
          <a:xfrm>
            <a:off x="571500" y="1673402"/>
            <a:ext cx="5288525" cy="4584830"/>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19" name="Content Placeholder 2"/>
          <p:cNvSpPr>
            <a:spLocks noGrp="1"/>
          </p:cNvSpPr>
          <p:nvPr>
            <p:ph sz="quarter" idx="28"/>
          </p:nvPr>
        </p:nvSpPr>
        <p:spPr>
          <a:xfrm>
            <a:off x="6289113" y="1673402"/>
            <a:ext cx="5288525" cy="4584830"/>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ub, Content &amp; 2 Pictures">
    <p:spTree>
      <p:nvGrpSpPr>
        <p:cNvPr id="1" name=""/>
        <p:cNvGrpSpPr/>
        <p:nvPr/>
      </p:nvGrpSpPr>
      <p:grpSpPr>
        <a:xfrm>
          <a:off x="0" y="0"/>
          <a:ext cx="0" cy="0"/>
          <a:chOff x="0" y="0"/>
          <a:chExt cx="0" cy="0"/>
        </a:xfrm>
      </p:grpSpPr>
      <p:sp>
        <p:nvSpPr>
          <p:cNvPr id="23" name="Title Text"/>
          <p:cNvSpPr txBox="1">
            <a:spLocks noGrp="1"/>
          </p:cNvSpPr>
          <p:nvPr>
            <p:ph type="title" hasCustomPrompt="1"/>
          </p:nvPr>
        </p:nvSpPr>
        <p:spPr>
          <a:xfrm>
            <a:off x="571500" y="567227"/>
            <a:ext cx="5755707" cy="945888"/>
          </a:xfrm>
          <a:prstGeom prst="rect">
            <a:avLst/>
          </a:prstGeom>
          <a:ln w="12700">
            <a:miter lim="400000"/>
          </a:ln>
        </p:spPr>
        <p:txBody>
          <a:bodyPr lIns="0" tIns="0" rIns="0" bIns="0">
            <a:noAutofit/>
          </a:bodyPr>
          <a:lstStyle>
            <a:lvl1pPr>
              <a:defRPr sz="4000">
                <a:solidFill>
                  <a:srgbClr val="525252"/>
                </a:solidFill>
              </a:defRPr>
            </a:lvl1pPr>
          </a:lstStyle>
          <a:p>
            <a:r>
              <a:rPr lang="en-US"/>
              <a:t>40pt Intel Clear Light Text Goes Here</a:t>
            </a:r>
            <a:endParaRPr lang="en-US"/>
          </a:p>
        </p:txBody>
      </p:sp>
      <p:sp>
        <p:nvSpPr>
          <p:cNvPr id="25" name="Body Level One…"/>
          <p:cNvSpPr txBox="1">
            <a:spLocks noGrp="1"/>
          </p:cNvSpPr>
          <p:nvPr>
            <p:ph idx="27" hasCustomPrompt="1"/>
          </p:nvPr>
        </p:nvSpPr>
        <p:spPr>
          <a:xfrm>
            <a:off x="6609331" y="2978828"/>
            <a:ext cx="4668837" cy="345342"/>
          </a:xfrm>
          <a:prstGeom prst="rect">
            <a:avLst/>
          </a:prstGeom>
          <a:ln w="12700">
            <a:miter lim="400000"/>
          </a:ln>
        </p:spPr>
        <p:txBody>
          <a:bodyPr lIns="0" tIns="0" rIns="0" bIns="0" numCol="1">
            <a:normAutofit/>
          </a:bodyPr>
          <a:lstStyle>
            <a:lvl1pPr marL="0" marR="0" indent="0" algn="l" defTabSz="609600" eaLnBrk="1" fontAlgn="auto" latinLnBrk="0" hangingPunct="1">
              <a:lnSpc>
                <a:spcPts val="2450"/>
              </a:lnSpc>
              <a:spcBef>
                <a:spcPts val="0"/>
              </a:spcBef>
              <a:spcAft>
                <a:spcPts val="0"/>
              </a:spcAft>
              <a:buClrTx/>
              <a:buSzTx/>
              <a:buFont typeface="Arial" panose="020B0604020202020204" pitchFamily="34" charset="0"/>
              <a:buNone/>
              <a:defRPr sz="1600">
                <a:solidFill>
                  <a:schemeClr val="tx2"/>
                </a:solidFill>
              </a:defRPr>
            </a:lvl1pPr>
          </a:lstStyle>
          <a:p>
            <a:r>
              <a:rPr lang="en-US"/>
              <a:t>Image Caption 16pt gray text</a:t>
            </a:r>
            <a:endParaRPr lang="en-US"/>
          </a:p>
        </p:txBody>
      </p:sp>
      <p:sp>
        <p:nvSpPr>
          <p:cNvPr id="26" name="Body Level One…"/>
          <p:cNvSpPr txBox="1">
            <a:spLocks noGrp="1"/>
          </p:cNvSpPr>
          <p:nvPr>
            <p:ph idx="28" hasCustomPrompt="1"/>
          </p:nvPr>
        </p:nvSpPr>
        <p:spPr>
          <a:xfrm>
            <a:off x="6609331" y="5929172"/>
            <a:ext cx="4668837" cy="345342"/>
          </a:xfrm>
          <a:prstGeom prst="rect">
            <a:avLst/>
          </a:prstGeom>
          <a:ln w="12700">
            <a:miter lim="400000"/>
          </a:ln>
        </p:spPr>
        <p:txBody>
          <a:bodyPr lIns="0" tIns="0" rIns="0" bIns="0" numCol="1">
            <a:normAutofit/>
          </a:bodyPr>
          <a:lstStyle>
            <a:lvl1pPr marL="0" marR="0" indent="0" algn="l" defTabSz="609600" eaLnBrk="1" fontAlgn="auto" latinLnBrk="0" hangingPunct="1">
              <a:lnSpc>
                <a:spcPts val="2450"/>
              </a:lnSpc>
              <a:spcBef>
                <a:spcPts val="0"/>
              </a:spcBef>
              <a:spcAft>
                <a:spcPts val="0"/>
              </a:spcAft>
              <a:buClrTx/>
              <a:buSzTx/>
              <a:buFont typeface="Arial" panose="020B0604020202020204" pitchFamily="34" charset="0"/>
              <a:buNone/>
              <a:defRPr sz="1600">
                <a:solidFill>
                  <a:schemeClr val="tx2"/>
                </a:solidFill>
              </a:defRPr>
            </a:lvl1pPr>
          </a:lstStyle>
          <a:p>
            <a:r>
              <a:rPr lang="en-US"/>
              <a:t>Image Caption 16pt gray text</a:t>
            </a:r>
            <a:endParaRPr lang="en-US"/>
          </a:p>
        </p:txBody>
      </p:sp>
      <p:sp>
        <p:nvSpPr>
          <p:cNvPr id="5" name="Picture Placeholder 4"/>
          <p:cNvSpPr>
            <a:spLocks noGrp="1"/>
          </p:cNvSpPr>
          <p:nvPr>
            <p:ph type="pic" sz="quarter" idx="30"/>
          </p:nvPr>
        </p:nvSpPr>
        <p:spPr>
          <a:xfrm>
            <a:off x="6609331" y="571500"/>
            <a:ext cx="4668837" cy="2381250"/>
          </a:xfrm>
        </p:spPr>
        <p:txBody>
          <a:bodyPr/>
          <a:lstStyle/>
          <a:p>
            <a:endParaRPr lang="en-US"/>
          </a:p>
        </p:txBody>
      </p:sp>
      <p:sp>
        <p:nvSpPr>
          <p:cNvPr id="20" name="Picture Placeholder 4"/>
          <p:cNvSpPr>
            <a:spLocks noGrp="1"/>
          </p:cNvSpPr>
          <p:nvPr>
            <p:ph type="pic" sz="quarter" idx="31"/>
          </p:nvPr>
        </p:nvSpPr>
        <p:spPr>
          <a:xfrm>
            <a:off x="6609331" y="3537061"/>
            <a:ext cx="4668837" cy="2381250"/>
          </a:xfrm>
        </p:spPr>
        <p:txBody>
          <a:bodyPr/>
          <a:lstStyle/>
          <a:p>
            <a:endParaRPr lang="en-US"/>
          </a:p>
        </p:txBody>
      </p:sp>
      <p:sp>
        <p:nvSpPr>
          <p:cNvPr id="14" name="Content Placeholder 2"/>
          <p:cNvSpPr>
            <a:spLocks noGrp="1"/>
          </p:cNvSpPr>
          <p:nvPr>
            <p:ph sz="quarter" idx="32"/>
          </p:nvPr>
        </p:nvSpPr>
        <p:spPr>
          <a:xfrm>
            <a:off x="571500" y="2139952"/>
            <a:ext cx="5768944" cy="4118280"/>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17" name="Text Placeholder 3"/>
          <p:cNvSpPr>
            <a:spLocks noGrp="1"/>
          </p:cNvSpPr>
          <p:nvPr>
            <p:ph type="body" sz="quarter" idx="29"/>
          </p:nvPr>
        </p:nvSpPr>
        <p:spPr>
          <a:xfrm>
            <a:off x="571500" y="1612901"/>
            <a:ext cx="5768944" cy="438150"/>
          </a:xfrm>
        </p:spPr>
        <p:txBody>
          <a:bodyPr>
            <a:noAutofit/>
          </a:bodyPr>
          <a:lstStyle>
            <a:lvl1pPr marL="0" indent="0">
              <a:buNone/>
              <a:defRPr sz="3200">
                <a:solidFill>
                  <a:schemeClr val="accent1"/>
                </a:solidFill>
                <a:latin typeface="+mn-lt"/>
              </a:defRPr>
            </a:lvl1pPr>
            <a:lvl2pPr marL="228600" indent="0">
              <a:buNone/>
              <a:defRPr/>
            </a:lvl2pPr>
          </a:lstStyle>
          <a:p>
            <a:pPr lvl="0"/>
            <a:r>
              <a:rPr lang="en-US"/>
              <a:t>Click to edit Master text styles</a:t>
            </a:r>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9" Type="http://schemas.openxmlformats.org/officeDocument/2006/relationships/theme" Target="../theme/theme1.xml"/><Relationship Id="rId28" Type="http://schemas.openxmlformats.org/officeDocument/2006/relationships/image" Target="../media/image7.svg"/><Relationship Id="rId27" Type="http://schemas.openxmlformats.org/officeDocument/2006/relationships/image" Target="../media/image6.png"/><Relationship Id="rId26" Type="http://schemas.openxmlformats.org/officeDocument/2006/relationships/slideLayout" Target="../slideLayouts/slideLayout26.xml"/><Relationship Id="rId25" Type="http://schemas.openxmlformats.org/officeDocument/2006/relationships/slideLayout" Target="../slideLayouts/slideLayout25.xml"/><Relationship Id="rId24" Type="http://schemas.openxmlformats.org/officeDocument/2006/relationships/slideLayout" Target="../slideLayouts/slideLayout24.xml"/><Relationship Id="rId23" Type="http://schemas.openxmlformats.org/officeDocument/2006/relationships/slideLayout" Target="../slideLayouts/slideLayout23.xml"/><Relationship Id="rId22" Type="http://schemas.openxmlformats.org/officeDocument/2006/relationships/slideLayout" Target="../slideLayouts/slideLayout22.xml"/><Relationship Id="rId21" Type="http://schemas.openxmlformats.org/officeDocument/2006/relationships/slideLayout" Target="../slideLayouts/slideLayout21.xml"/><Relationship Id="rId20" Type="http://schemas.openxmlformats.org/officeDocument/2006/relationships/slideLayout" Target="../slideLayouts/slideLayout20.xml"/><Relationship Id="rId2" Type="http://schemas.openxmlformats.org/officeDocument/2006/relationships/slideLayout" Target="../slideLayouts/slideLayout2.xml"/><Relationship Id="rId19" Type="http://schemas.openxmlformats.org/officeDocument/2006/relationships/slideLayout" Target="../slideLayouts/slideLayout19.xml"/><Relationship Id="rId18" Type="http://schemas.openxmlformats.org/officeDocument/2006/relationships/slideLayout" Target="../slideLayouts/slideLayout18.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10"/>
          <p:cNvSpPr/>
          <p:nvPr userDrawn="1"/>
        </p:nvSpPr>
        <p:spPr>
          <a:xfrm>
            <a:off x="0" y="6407451"/>
            <a:ext cx="11736987" cy="450549"/>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12" name="Rectangle 11"/>
          <p:cNvSpPr/>
          <p:nvPr userDrawn="1"/>
        </p:nvSpPr>
        <p:spPr>
          <a:xfrm rot="5400000">
            <a:off x="8758537" y="2978453"/>
            <a:ext cx="6407450" cy="450549"/>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3" name="Body Level One…"/>
          <p:cNvSpPr txBox="1">
            <a:spLocks noGrp="1"/>
          </p:cNvSpPr>
          <p:nvPr>
            <p:ph type="body" idx="1"/>
          </p:nvPr>
        </p:nvSpPr>
        <p:spPr>
          <a:xfrm>
            <a:off x="592915" y="1524000"/>
            <a:ext cx="10972801" cy="4724402"/>
          </a:xfrm>
          <a:prstGeom prst="rect">
            <a:avLst/>
          </a:prstGeom>
          <a:ln w="12700">
            <a:miter lim="400000"/>
          </a:ln>
        </p:spPr>
        <p:txBody>
          <a:bodyPr lIns="0" tIns="0" rIns="0" bIns="0">
            <a:normAutofit/>
          </a:bodyPr>
          <a:lstStyle/>
          <a:p>
            <a:r>
              <a:rPr lang="en-US"/>
              <a:t>Body copy Intel clear light 28 point</a:t>
            </a:r>
            <a:endParaRPr lang="en-US"/>
          </a:p>
          <a:p>
            <a:pPr lvl="1"/>
            <a:r>
              <a:rPr lang="en-US"/>
              <a:t>Sub Bullet one 24 point</a:t>
            </a:r>
            <a:endParaRPr lang="en-US"/>
          </a:p>
          <a:p>
            <a:pPr lvl="2"/>
            <a:r>
              <a:rPr lang="en-US"/>
              <a:t>Sub Bullet two 20 point</a:t>
            </a:r>
            <a:endParaRPr lang="en-US"/>
          </a:p>
          <a:p>
            <a:pPr lvl="3"/>
            <a:r>
              <a:rPr lang="en-US"/>
              <a:t>Sub Bullet three 18 point</a:t>
            </a:r>
            <a:endParaRPr lang="en-US"/>
          </a:p>
          <a:p>
            <a:pPr lvl="4"/>
            <a:r>
              <a:rPr lang="en-US"/>
              <a:t>Sub Bullet four 16 point</a:t>
            </a:r>
            <a:br>
              <a:rPr lang="en-US"/>
            </a:br>
            <a:endParaRPr lang="en-US"/>
          </a:p>
          <a:p>
            <a:pPr lvl="2"/>
          </a:p>
        </p:txBody>
      </p:sp>
      <p:sp>
        <p:nvSpPr>
          <p:cNvPr id="4" name="Title Text"/>
          <p:cNvSpPr txBox="1">
            <a:spLocks noGrp="1"/>
          </p:cNvSpPr>
          <p:nvPr>
            <p:ph type="title"/>
          </p:nvPr>
        </p:nvSpPr>
        <p:spPr>
          <a:xfrm>
            <a:off x="592916" y="571500"/>
            <a:ext cx="10972801" cy="883673"/>
          </a:xfrm>
          <a:prstGeom prst="rect">
            <a:avLst/>
          </a:prstGeom>
          <a:ln w="12700">
            <a:miter lim="400000"/>
          </a:ln>
        </p:spPr>
        <p:txBody>
          <a:bodyPr lIns="0" tIns="0" rIns="0" bIns="0">
            <a:noAutofit/>
          </a:bodyPr>
          <a:lstStyle/>
          <a:p>
            <a:r>
              <a:rPr lang="en-US"/>
              <a:t>40pt Intel Clear Light Text Goes Here</a:t>
            </a:r>
            <a:endParaRPr lang="en-US"/>
          </a:p>
        </p:txBody>
      </p:sp>
      <p:sp>
        <p:nvSpPr>
          <p:cNvPr id="5" name="Rectangle 4"/>
          <p:cNvSpPr/>
          <p:nvPr userDrawn="1"/>
        </p:nvSpPr>
        <p:spPr>
          <a:xfrm>
            <a:off x="483010" y="6562504"/>
            <a:ext cx="1194558" cy="231410"/>
          </a:xfrm>
          <a:prstGeom prst="rect">
            <a:avLst/>
          </a:prstGeom>
        </p:spPr>
        <p:txBody>
          <a:bodyPr wrap="none">
            <a:spAutoFit/>
          </a:bodyPr>
          <a:lstStyle/>
          <a:p>
            <a:pPr algn="l"/>
            <a:r>
              <a:rPr lang="en-US" sz="1000">
                <a:solidFill>
                  <a:schemeClr val="bg2"/>
                </a:solidFill>
              </a:rPr>
              <a:t>DPC++ Essentials</a:t>
            </a:r>
            <a:endParaRPr lang="en-US" sz="1000">
              <a:solidFill>
                <a:schemeClr val="bg2"/>
              </a:solidFill>
            </a:endParaRPr>
          </a:p>
        </p:txBody>
      </p:sp>
      <p:pic>
        <p:nvPicPr>
          <p:cNvPr id="6" name="Graphic 5"/>
          <p:cNvPicPr>
            <a:picLocks noChangeAspect="1"/>
          </p:cNvPicPr>
          <p:nvPr userDrawn="1"/>
        </p:nvPicPr>
        <p:blipFill>
          <a:blip r:embed="rId27">
            <a:extLst>
              <a:ext uri="{96DAC541-7B7A-43D3-8B79-37D633B846F1}">
                <asvg:svgBlip xmlns:asvg="http://schemas.microsoft.com/office/drawing/2016/SVG/main" r:embed="rId28"/>
              </a:ext>
            </a:extLst>
          </a:blip>
          <a:stretch>
            <a:fillRect/>
          </a:stretch>
        </p:blipFill>
        <p:spPr>
          <a:xfrm>
            <a:off x="11137466" y="6554735"/>
            <a:ext cx="476084" cy="177524"/>
          </a:xfrm>
          <a:prstGeom prst="rect">
            <a:avLst/>
          </a:prstGeom>
        </p:spPr>
      </p:pic>
      <p:sp>
        <p:nvSpPr>
          <p:cNvPr id="9" name="TextBox 8"/>
          <p:cNvSpPr txBox="1"/>
          <p:nvPr userDrawn="1"/>
        </p:nvSpPr>
        <p:spPr>
          <a:xfrm>
            <a:off x="11908632" y="6579173"/>
            <a:ext cx="128240" cy="12311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nchorCtr="0">
            <a:spAutoFit/>
          </a:bodyPr>
          <a:lstStyle/>
          <a:p>
            <a:pPr marL="0" marR="0" indent="0" algn="ctr" defTabSz="2438400" rtl="0" fontAlgn="auto" latinLnBrk="0" hangingPunct="0">
              <a:lnSpc>
                <a:spcPct val="100000"/>
              </a:lnSpc>
              <a:spcBef>
                <a:spcPts val="0"/>
              </a:spcBef>
              <a:spcAft>
                <a:spcPts val="0"/>
              </a:spcAft>
              <a:buClrTx/>
              <a:buSzTx/>
              <a:buFontTx/>
              <a:buNone/>
            </a:pPr>
            <a:fld id="{4F6B73DA-0149-4325-A7B8-AE29BD4BC701}" type="slidenum">
              <a:rPr kumimoji="0" lang="en-US" sz="800" b="0" i="0" u="none" strike="noStrike" cap="none" spc="0" normalizeH="0" baseline="0" smtClean="0">
                <a:ln>
                  <a:noFill/>
                </a:ln>
                <a:solidFill>
                  <a:schemeClr val="bg2"/>
                </a:solidFill>
                <a:effectLst/>
                <a:uFillTx/>
                <a:latin typeface="+mn-lt"/>
                <a:ea typeface="+mn-ea"/>
                <a:cs typeface="+mn-cs"/>
                <a:sym typeface="Helvetica Neue"/>
              </a:rPr>
            </a:fld>
            <a:endParaRPr kumimoji="0" lang="en-US" sz="800" b="0" i="0" u="none" strike="noStrike" cap="none" spc="0" normalizeH="0" baseline="0" err="1">
              <a:ln>
                <a:noFill/>
              </a:ln>
              <a:solidFill>
                <a:schemeClr val="bg2"/>
              </a:solidFill>
              <a:effectLst/>
              <a:uFillTx/>
              <a:latin typeface="+mn-lt"/>
              <a:ea typeface="+mn-ea"/>
              <a:cs typeface="+mn-cs"/>
              <a:sym typeface="Helvetica Neue"/>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hf sldNum="0" hdr="0" ftr="0"/>
  <p:txStyles>
    <p:titleStyle>
      <a:lvl1pPr marL="0" marR="0" indent="0" algn="l" defTabSz="609600" latinLnBrk="0">
        <a:lnSpc>
          <a:spcPct val="90000"/>
        </a:lnSpc>
        <a:spcBef>
          <a:spcPts val="0"/>
        </a:spcBef>
        <a:spcAft>
          <a:spcPts val="0"/>
        </a:spcAft>
        <a:buClrTx/>
        <a:buSzTx/>
        <a:buFontTx/>
        <a:buNone/>
        <a:defRPr sz="40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1pPr>
      <a:lvl2pPr marL="0" marR="0" indent="0" algn="l" defTabSz="609600" latinLnBrk="0">
        <a:lnSpc>
          <a:spcPct val="90000"/>
        </a:lnSpc>
        <a:spcBef>
          <a:spcPts val="0"/>
        </a:spcBef>
        <a:spcAft>
          <a:spcPts val="0"/>
        </a:spcAft>
        <a:buClrTx/>
        <a:buSzTx/>
        <a:buFontTx/>
        <a:buNone/>
        <a:defRPr sz="3300" b="1" i="0" u="none" strike="noStrike" cap="none" spc="0" baseline="0">
          <a:solidFill>
            <a:srgbClr val="535353"/>
          </a:solidFill>
          <a:uFillTx/>
          <a:latin typeface="Helvetica"/>
          <a:ea typeface="Helvetica"/>
          <a:cs typeface="Helvetica"/>
          <a:sym typeface="Helvetica"/>
        </a:defRPr>
      </a:lvl2pPr>
      <a:lvl3pPr marL="0" marR="0" indent="0" algn="l" defTabSz="609600" latinLnBrk="0">
        <a:lnSpc>
          <a:spcPct val="90000"/>
        </a:lnSpc>
        <a:spcBef>
          <a:spcPts val="0"/>
        </a:spcBef>
        <a:spcAft>
          <a:spcPts val="0"/>
        </a:spcAft>
        <a:buClrTx/>
        <a:buSzTx/>
        <a:buFontTx/>
        <a:buNone/>
        <a:defRPr sz="3300" b="1" i="0" u="none" strike="noStrike" cap="none" spc="0" baseline="0">
          <a:solidFill>
            <a:srgbClr val="535353"/>
          </a:solidFill>
          <a:uFillTx/>
          <a:latin typeface="Helvetica"/>
          <a:ea typeface="Helvetica"/>
          <a:cs typeface="Helvetica"/>
          <a:sym typeface="Helvetica"/>
        </a:defRPr>
      </a:lvl3pPr>
      <a:lvl4pPr marL="0" marR="0" indent="0" algn="l" defTabSz="609600" latinLnBrk="0">
        <a:lnSpc>
          <a:spcPct val="90000"/>
        </a:lnSpc>
        <a:spcBef>
          <a:spcPts val="0"/>
        </a:spcBef>
        <a:spcAft>
          <a:spcPts val="0"/>
        </a:spcAft>
        <a:buClrTx/>
        <a:buSzTx/>
        <a:buFontTx/>
        <a:buNone/>
        <a:defRPr sz="3300" b="1" i="0" u="none" strike="noStrike" cap="none" spc="0" baseline="0">
          <a:solidFill>
            <a:srgbClr val="535353"/>
          </a:solidFill>
          <a:uFillTx/>
          <a:latin typeface="Helvetica"/>
          <a:ea typeface="Helvetica"/>
          <a:cs typeface="Helvetica"/>
          <a:sym typeface="Helvetica"/>
        </a:defRPr>
      </a:lvl4pPr>
      <a:lvl5pPr marL="0" marR="0" indent="0" algn="l" defTabSz="609600" latinLnBrk="0">
        <a:lnSpc>
          <a:spcPct val="90000"/>
        </a:lnSpc>
        <a:spcBef>
          <a:spcPts val="0"/>
        </a:spcBef>
        <a:spcAft>
          <a:spcPts val="0"/>
        </a:spcAft>
        <a:buClrTx/>
        <a:buSzTx/>
        <a:buFontTx/>
        <a:buNone/>
        <a:defRPr sz="3300" b="1" i="0" u="none" strike="noStrike" cap="none" spc="0" baseline="0">
          <a:solidFill>
            <a:srgbClr val="535353"/>
          </a:solidFill>
          <a:uFillTx/>
          <a:latin typeface="Helvetica"/>
          <a:ea typeface="Helvetica"/>
          <a:cs typeface="Helvetica"/>
          <a:sym typeface="Helvetica"/>
        </a:defRPr>
      </a:lvl5pPr>
      <a:lvl6pPr marL="0" marR="0" indent="0" algn="l" defTabSz="609600" latinLnBrk="0">
        <a:lnSpc>
          <a:spcPct val="90000"/>
        </a:lnSpc>
        <a:spcBef>
          <a:spcPts val="0"/>
        </a:spcBef>
        <a:spcAft>
          <a:spcPts val="0"/>
        </a:spcAft>
        <a:buClrTx/>
        <a:buSzTx/>
        <a:buFontTx/>
        <a:buNone/>
        <a:defRPr sz="3300" b="1" i="0" u="none" strike="noStrike" cap="none" spc="0" baseline="0">
          <a:solidFill>
            <a:srgbClr val="535353"/>
          </a:solidFill>
          <a:uFillTx/>
          <a:latin typeface="Helvetica"/>
          <a:ea typeface="Helvetica"/>
          <a:cs typeface="Helvetica"/>
          <a:sym typeface="Helvetica"/>
        </a:defRPr>
      </a:lvl6pPr>
      <a:lvl7pPr marL="0" marR="0" indent="0" algn="l" defTabSz="609600" latinLnBrk="0">
        <a:lnSpc>
          <a:spcPct val="90000"/>
        </a:lnSpc>
        <a:spcBef>
          <a:spcPts val="0"/>
        </a:spcBef>
        <a:spcAft>
          <a:spcPts val="0"/>
        </a:spcAft>
        <a:buClrTx/>
        <a:buSzTx/>
        <a:buFontTx/>
        <a:buNone/>
        <a:defRPr sz="3300" b="1" i="0" u="none" strike="noStrike" cap="none" spc="0" baseline="0">
          <a:solidFill>
            <a:srgbClr val="535353"/>
          </a:solidFill>
          <a:uFillTx/>
          <a:latin typeface="Helvetica"/>
          <a:ea typeface="Helvetica"/>
          <a:cs typeface="Helvetica"/>
          <a:sym typeface="Helvetica"/>
        </a:defRPr>
      </a:lvl7pPr>
      <a:lvl8pPr marL="0" marR="0" indent="0" algn="l" defTabSz="609600" latinLnBrk="0">
        <a:lnSpc>
          <a:spcPct val="90000"/>
        </a:lnSpc>
        <a:spcBef>
          <a:spcPts val="0"/>
        </a:spcBef>
        <a:spcAft>
          <a:spcPts val="0"/>
        </a:spcAft>
        <a:buClrTx/>
        <a:buSzTx/>
        <a:buFontTx/>
        <a:buNone/>
        <a:defRPr sz="3300" b="1" i="0" u="none" strike="noStrike" cap="none" spc="0" baseline="0">
          <a:solidFill>
            <a:srgbClr val="535353"/>
          </a:solidFill>
          <a:uFillTx/>
          <a:latin typeface="Helvetica"/>
          <a:ea typeface="Helvetica"/>
          <a:cs typeface="Helvetica"/>
          <a:sym typeface="Helvetica"/>
        </a:defRPr>
      </a:lvl8pPr>
      <a:lvl9pPr marL="0" marR="0" indent="0" algn="l" defTabSz="609600" latinLnBrk="0">
        <a:lnSpc>
          <a:spcPct val="90000"/>
        </a:lnSpc>
        <a:spcBef>
          <a:spcPts val="0"/>
        </a:spcBef>
        <a:spcAft>
          <a:spcPts val="0"/>
        </a:spcAft>
        <a:buClrTx/>
        <a:buSzTx/>
        <a:buFontTx/>
        <a:buNone/>
        <a:defRPr sz="3300" b="1" i="0" u="none" strike="noStrike" cap="none" spc="0" baseline="0">
          <a:solidFill>
            <a:srgbClr val="535353"/>
          </a:solidFill>
          <a:uFillTx/>
          <a:latin typeface="Helvetica"/>
          <a:ea typeface="Helvetica"/>
          <a:cs typeface="Helvetica"/>
          <a:sym typeface="Helvetica"/>
        </a:defRPr>
      </a:lvl9pPr>
    </p:titleStyle>
    <p:bodyStyle>
      <a:lvl1pPr marL="228600" marR="0" indent="-228600" algn="l" defTabSz="609600" latinLnBrk="0">
        <a:lnSpc>
          <a:spcPct val="100000"/>
        </a:lnSpc>
        <a:spcBef>
          <a:spcPts val="1200"/>
        </a:spcBef>
        <a:spcAft>
          <a:spcPts val="0"/>
        </a:spcAft>
        <a:buClrTx/>
        <a:buSzTx/>
        <a:buFont typeface="Wingdings" panose="05000000000000000000" pitchFamily="2" charset="2"/>
        <a:buChar char="§"/>
        <a:defRPr sz="2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1pPr>
      <a:lvl2pPr marL="431800" marR="0" indent="-203200" algn="l" defTabSz="609600" latinLnBrk="0">
        <a:lnSpc>
          <a:spcPct val="100000"/>
        </a:lnSpc>
        <a:spcBef>
          <a:spcPts val="1200"/>
        </a:spcBef>
        <a:spcAft>
          <a:spcPts val="0"/>
        </a:spcAft>
        <a:buClrTx/>
        <a:buSzTx/>
        <a:buFont typeface="Arial" panose="020B0604020202020204" pitchFamily="34" charset="0"/>
        <a:buChar char="•"/>
        <a:defRPr sz="24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2pPr>
      <a:lvl3pPr marL="686435" marR="0" indent="-197485" algn="l" defTabSz="609600" latinLnBrk="0">
        <a:lnSpc>
          <a:spcPct val="100000"/>
        </a:lnSpc>
        <a:spcBef>
          <a:spcPts val="1200"/>
        </a:spcBef>
        <a:spcAft>
          <a:spcPts val="0"/>
        </a:spcAft>
        <a:buClrTx/>
        <a:buSzTx/>
        <a:buFont typeface="Arial" panose="020B0604020202020204" pitchFamily="34" charset="0"/>
        <a:buChar char="•"/>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3pPr>
      <a:lvl4pPr marL="920115" marR="0" indent="-228600" algn="l" defTabSz="609600" latinLnBrk="0">
        <a:lnSpc>
          <a:spcPct val="100000"/>
        </a:lnSpc>
        <a:spcBef>
          <a:spcPts val="1200"/>
        </a:spcBef>
        <a:spcAft>
          <a:spcPts val="0"/>
        </a:spcAft>
        <a:buClrTx/>
        <a:buSzTx/>
        <a:buFont typeface="Arial" panose="020B0604020202020204" pitchFamily="34" charset="0"/>
        <a:buChar char="•"/>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4pPr>
      <a:lvl5pPr marL="1148715" marR="0" indent="-228600" algn="l" defTabSz="609600" latinLnBrk="0">
        <a:lnSpc>
          <a:spcPct val="100000"/>
        </a:lnSpc>
        <a:spcBef>
          <a:spcPts val="1200"/>
        </a:spcBef>
        <a:spcAft>
          <a:spcPts val="0"/>
        </a:spcAft>
        <a:buClrTx/>
        <a:buSzTx/>
        <a:buFont typeface="Arial" panose="020B0604020202020204" pitchFamily="34" charset="0"/>
        <a:buChar char="•"/>
        <a:defRPr sz="16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5pPr>
      <a:lvl6pPr marL="0" marR="0" indent="571500" algn="l" defTabSz="609600" latinLnBrk="0">
        <a:lnSpc>
          <a:spcPct val="90000"/>
        </a:lnSpc>
        <a:spcBef>
          <a:spcPts val="0"/>
        </a:spcBef>
        <a:spcAft>
          <a:spcPts val="0"/>
        </a:spcAft>
        <a:buClrTx/>
        <a:buSzTx/>
        <a:buFontTx/>
        <a:buNone/>
        <a:defRPr sz="1300" b="0" i="0" u="none" strike="noStrike" cap="none" spc="0" baseline="0">
          <a:solidFill>
            <a:srgbClr val="5E5E5E"/>
          </a:solidFill>
          <a:uFillTx/>
          <a:latin typeface="Helvetica"/>
          <a:ea typeface="Helvetica"/>
          <a:cs typeface="Helvetica"/>
          <a:sym typeface="Helvetica"/>
        </a:defRPr>
      </a:lvl6pPr>
      <a:lvl7pPr marL="0" marR="0" indent="685800" algn="l" defTabSz="609600" latinLnBrk="0">
        <a:lnSpc>
          <a:spcPct val="90000"/>
        </a:lnSpc>
        <a:spcBef>
          <a:spcPts val="0"/>
        </a:spcBef>
        <a:spcAft>
          <a:spcPts val="0"/>
        </a:spcAft>
        <a:buClrTx/>
        <a:buSzTx/>
        <a:buFontTx/>
        <a:buNone/>
        <a:defRPr sz="1300" b="0" i="0" u="none" strike="noStrike" cap="none" spc="0" baseline="0">
          <a:solidFill>
            <a:srgbClr val="5E5E5E"/>
          </a:solidFill>
          <a:uFillTx/>
          <a:latin typeface="Helvetica"/>
          <a:ea typeface="Helvetica"/>
          <a:cs typeface="Helvetica"/>
          <a:sym typeface="Helvetica"/>
        </a:defRPr>
      </a:lvl7pPr>
      <a:lvl8pPr marL="0" marR="0" indent="800100" algn="l" defTabSz="609600" latinLnBrk="0">
        <a:lnSpc>
          <a:spcPct val="90000"/>
        </a:lnSpc>
        <a:spcBef>
          <a:spcPts val="0"/>
        </a:spcBef>
        <a:spcAft>
          <a:spcPts val="0"/>
        </a:spcAft>
        <a:buClrTx/>
        <a:buSzTx/>
        <a:buFontTx/>
        <a:buNone/>
        <a:defRPr sz="1300" b="0" i="0" u="none" strike="noStrike" cap="none" spc="0" baseline="0">
          <a:solidFill>
            <a:srgbClr val="5E5E5E"/>
          </a:solidFill>
          <a:uFillTx/>
          <a:latin typeface="Helvetica"/>
          <a:ea typeface="Helvetica"/>
          <a:cs typeface="Helvetica"/>
          <a:sym typeface="Helvetica"/>
        </a:defRPr>
      </a:lvl8pPr>
      <a:lvl9pPr marL="0" marR="0" indent="914400" algn="l" defTabSz="609600" latinLnBrk="0">
        <a:lnSpc>
          <a:spcPct val="90000"/>
        </a:lnSpc>
        <a:spcBef>
          <a:spcPts val="0"/>
        </a:spcBef>
        <a:spcAft>
          <a:spcPts val="0"/>
        </a:spcAft>
        <a:buClrTx/>
        <a:buSzTx/>
        <a:buFontTx/>
        <a:buNone/>
        <a:defRPr sz="1300" b="0" i="0" u="none" strike="noStrike" cap="none" spc="0" baseline="0">
          <a:solidFill>
            <a:srgbClr val="5E5E5E"/>
          </a:solidFill>
          <a:uFillTx/>
          <a:latin typeface="Helvetica"/>
          <a:ea typeface="Helvetica"/>
          <a:cs typeface="Helvetica"/>
          <a:sym typeface="Helvetica"/>
        </a:defRPr>
      </a:lvl9pPr>
    </p:bodyStyle>
    <p:otherStyle>
      <a:lvl1pPr marL="0" marR="0" indent="0" algn="r" defTabSz="609600" latinLnBrk="0">
        <a:lnSpc>
          <a:spcPct val="100000"/>
        </a:lnSpc>
        <a:spcBef>
          <a:spcPts val="0"/>
        </a:spcBef>
        <a:spcAft>
          <a:spcPts val="0"/>
        </a:spcAft>
        <a:buClrTx/>
        <a:buSzTx/>
        <a:buFontTx/>
        <a:buNone/>
        <a:defRPr sz="1000" b="0" i="0" u="none" strike="noStrike" cap="none" spc="0" baseline="0">
          <a:solidFill>
            <a:schemeClr val="tx1"/>
          </a:solidFill>
          <a:uFillTx/>
          <a:latin typeface="+mn-lt"/>
          <a:ea typeface="+mn-ea"/>
          <a:cs typeface="+mn-cs"/>
          <a:sym typeface="Intel Clear"/>
        </a:defRPr>
      </a:lvl1pPr>
      <a:lvl2pPr marL="0" marR="0" indent="228600" algn="r" defTabSz="609600" latinLnBrk="0">
        <a:lnSpc>
          <a:spcPct val="100000"/>
        </a:lnSpc>
        <a:spcBef>
          <a:spcPts val="0"/>
        </a:spcBef>
        <a:spcAft>
          <a:spcPts val="0"/>
        </a:spcAft>
        <a:buClrTx/>
        <a:buSzTx/>
        <a:buFontTx/>
        <a:buNone/>
        <a:defRPr sz="1000" b="0" i="0" u="none" strike="noStrike" cap="none" spc="0" baseline="0">
          <a:solidFill>
            <a:schemeClr val="tx1"/>
          </a:solidFill>
          <a:uFillTx/>
          <a:latin typeface="+mn-lt"/>
          <a:ea typeface="+mn-ea"/>
          <a:cs typeface="+mn-cs"/>
          <a:sym typeface="Intel Clear"/>
        </a:defRPr>
      </a:lvl2pPr>
      <a:lvl3pPr marL="0" marR="0" indent="457200" algn="r" defTabSz="609600" latinLnBrk="0">
        <a:lnSpc>
          <a:spcPct val="100000"/>
        </a:lnSpc>
        <a:spcBef>
          <a:spcPts val="0"/>
        </a:spcBef>
        <a:spcAft>
          <a:spcPts val="0"/>
        </a:spcAft>
        <a:buClrTx/>
        <a:buSzTx/>
        <a:buFontTx/>
        <a:buNone/>
        <a:defRPr sz="1000" b="0" i="0" u="none" strike="noStrike" cap="none" spc="0" baseline="0">
          <a:solidFill>
            <a:schemeClr val="tx1"/>
          </a:solidFill>
          <a:uFillTx/>
          <a:latin typeface="+mn-lt"/>
          <a:ea typeface="+mn-ea"/>
          <a:cs typeface="+mn-cs"/>
          <a:sym typeface="Intel Clear"/>
        </a:defRPr>
      </a:lvl3pPr>
      <a:lvl4pPr marL="0" marR="0" indent="685800" algn="r" defTabSz="609600" latinLnBrk="0">
        <a:lnSpc>
          <a:spcPct val="100000"/>
        </a:lnSpc>
        <a:spcBef>
          <a:spcPts val="0"/>
        </a:spcBef>
        <a:spcAft>
          <a:spcPts val="0"/>
        </a:spcAft>
        <a:buClrTx/>
        <a:buSzTx/>
        <a:buFontTx/>
        <a:buNone/>
        <a:defRPr sz="1000" b="0" i="0" u="none" strike="noStrike" cap="none" spc="0" baseline="0">
          <a:solidFill>
            <a:schemeClr val="tx1"/>
          </a:solidFill>
          <a:uFillTx/>
          <a:latin typeface="+mn-lt"/>
          <a:ea typeface="+mn-ea"/>
          <a:cs typeface="+mn-cs"/>
          <a:sym typeface="Intel Clear"/>
        </a:defRPr>
      </a:lvl4pPr>
      <a:lvl5pPr marL="0" marR="0" indent="914400" algn="r" defTabSz="609600" latinLnBrk="0">
        <a:lnSpc>
          <a:spcPct val="100000"/>
        </a:lnSpc>
        <a:spcBef>
          <a:spcPts val="0"/>
        </a:spcBef>
        <a:spcAft>
          <a:spcPts val="0"/>
        </a:spcAft>
        <a:buClrTx/>
        <a:buSzTx/>
        <a:buFontTx/>
        <a:buNone/>
        <a:defRPr sz="1000" b="0" i="0" u="none" strike="noStrike" cap="none" spc="0" baseline="0">
          <a:solidFill>
            <a:schemeClr val="tx1"/>
          </a:solidFill>
          <a:uFillTx/>
          <a:latin typeface="+mn-lt"/>
          <a:ea typeface="+mn-ea"/>
          <a:cs typeface="+mn-cs"/>
          <a:sym typeface="Intel Clear"/>
        </a:defRPr>
      </a:lvl5pPr>
      <a:lvl6pPr marL="0" marR="0" indent="1143000" algn="r" defTabSz="609600" latinLnBrk="0">
        <a:lnSpc>
          <a:spcPct val="100000"/>
        </a:lnSpc>
        <a:spcBef>
          <a:spcPts val="0"/>
        </a:spcBef>
        <a:spcAft>
          <a:spcPts val="0"/>
        </a:spcAft>
        <a:buClrTx/>
        <a:buSzTx/>
        <a:buFontTx/>
        <a:buNone/>
        <a:defRPr sz="1000" b="0" i="0" u="none" strike="noStrike" cap="none" spc="0" baseline="0">
          <a:solidFill>
            <a:schemeClr val="tx1"/>
          </a:solidFill>
          <a:uFillTx/>
          <a:latin typeface="+mn-lt"/>
          <a:ea typeface="+mn-ea"/>
          <a:cs typeface="+mn-cs"/>
          <a:sym typeface="Intel Clear"/>
        </a:defRPr>
      </a:lvl6pPr>
      <a:lvl7pPr marL="0" marR="0" indent="1371600" algn="r" defTabSz="609600" latinLnBrk="0">
        <a:lnSpc>
          <a:spcPct val="100000"/>
        </a:lnSpc>
        <a:spcBef>
          <a:spcPts val="0"/>
        </a:spcBef>
        <a:spcAft>
          <a:spcPts val="0"/>
        </a:spcAft>
        <a:buClrTx/>
        <a:buSzTx/>
        <a:buFontTx/>
        <a:buNone/>
        <a:defRPr sz="1000" b="0" i="0" u="none" strike="noStrike" cap="none" spc="0" baseline="0">
          <a:solidFill>
            <a:schemeClr val="tx1"/>
          </a:solidFill>
          <a:uFillTx/>
          <a:latin typeface="+mn-lt"/>
          <a:ea typeface="+mn-ea"/>
          <a:cs typeface="+mn-cs"/>
          <a:sym typeface="Intel Clear"/>
        </a:defRPr>
      </a:lvl7pPr>
      <a:lvl8pPr marL="0" marR="0" indent="1600200" algn="r" defTabSz="609600" latinLnBrk="0">
        <a:lnSpc>
          <a:spcPct val="100000"/>
        </a:lnSpc>
        <a:spcBef>
          <a:spcPts val="0"/>
        </a:spcBef>
        <a:spcAft>
          <a:spcPts val="0"/>
        </a:spcAft>
        <a:buClrTx/>
        <a:buSzTx/>
        <a:buFontTx/>
        <a:buNone/>
        <a:defRPr sz="1000" b="0" i="0" u="none" strike="noStrike" cap="none" spc="0" baseline="0">
          <a:solidFill>
            <a:schemeClr val="tx1"/>
          </a:solidFill>
          <a:uFillTx/>
          <a:latin typeface="+mn-lt"/>
          <a:ea typeface="+mn-ea"/>
          <a:cs typeface="+mn-cs"/>
          <a:sym typeface="Intel Clear"/>
        </a:defRPr>
      </a:lvl8pPr>
      <a:lvl9pPr marL="0" marR="0" indent="1828800" algn="r" defTabSz="609600" latinLnBrk="0">
        <a:lnSpc>
          <a:spcPct val="100000"/>
        </a:lnSpc>
        <a:spcBef>
          <a:spcPts val="0"/>
        </a:spcBef>
        <a:spcAft>
          <a:spcPts val="0"/>
        </a:spcAft>
        <a:buClrTx/>
        <a:buSzTx/>
        <a:buFontTx/>
        <a:buNone/>
        <a:defRPr sz="1000" b="0" i="0" u="none" strike="noStrike" cap="none" spc="0" baseline="0">
          <a:solidFill>
            <a:schemeClr val="tx1"/>
          </a:solidFill>
          <a:uFillTx/>
          <a:latin typeface="+mn-lt"/>
          <a:ea typeface="+mn-ea"/>
          <a:cs typeface="+mn-cs"/>
          <a:sym typeface="Intel Clear"/>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01675" y="641721"/>
            <a:ext cx="10972801" cy="742579"/>
          </a:xfrm>
        </p:spPr>
        <p:txBody>
          <a:bodyPr/>
          <a:lstStyle/>
          <a:p>
            <a:pPr algn="ctr">
              <a:lnSpc>
                <a:spcPct val="100000"/>
              </a:lnSpc>
            </a:pPr>
            <a:r>
              <a:rPr lang="zh-CN" altLang="en-US" sz="6000" b="1" i="0" dirty="0">
                <a:solidFill>
                  <a:srgbClr val="FFFFFF"/>
                </a:solidFill>
                <a:effectLst/>
                <a:latin typeface="微软雅黑" panose="020B0503020204020204" pitchFamily="34" charset="-122"/>
                <a:ea typeface="微软雅黑" panose="020B0503020204020204" pitchFamily="34" charset="-122"/>
              </a:rPr>
              <a:t>英特尔</a:t>
            </a:r>
            <a:r>
              <a:rPr lang="en-US" sz="6000" b="1" i="0" dirty="0">
                <a:solidFill>
                  <a:srgbClr val="FFFFFF"/>
                </a:solidFill>
                <a:effectLst/>
                <a:latin typeface="微软雅黑" panose="020B0503020204020204" pitchFamily="34" charset="-122"/>
                <a:ea typeface="微软雅黑" panose="020B0503020204020204" pitchFamily="34" charset="-122"/>
              </a:rPr>
              <a:t>® </a:t>
            </a:r>
            <a:r>
              <a:rPr lang="en-US" sz="6000" b="1" i="0" dirty="0" err="1">
                <a:solidFill>
                  <a:srgbClr val="FFFFFF"/>
                </a:solidFill>
                <a:effectLst/>
                <a:latin typeface="微软雅黑" panose="020B0503020204020204" pitchFamily="34" charset="-122"/>
                <a:ea typeface="微软雅黑" panose="020B0503020204020204" pitchFamily="34" charset="-122"/>
              </a:rPr>
              <a:t>oneAPI</a:t>
            </a:r>
            <a:r>
              <a:rPr lang="en-US" sz="6000" b="1" i="0" dirty="0">
                <a:solidFill>
                  <a:srgbClr val="FFFFFF"/>
                </a:solidFill>
                <a:effectLst/>
                <a:latin typeface="微软雅黑" panose="020B0503020204020204" pitchFamily="34" charset="-122"/>
                <a:ea typeface="微软雅黑" panose="020B0503020204020204" pitchFamily="34" charset="-122"/>
              </a:rPr>
              <a:t> </a:t>
            </a:r>
            <a:br>
              <a:rPr lang="en-US" sz="6000" b="1" i="0" dirty="0">
                <a:solidFill>
                  <a:srgbClr val="FFFFFF"/>
                </a:solidFill>
                <a:effectLst/>
                <a:latin typeface="微软雅黑" panose="020B0503020204020204" pitchFamily="34" charset="-122"/>
                <a:ea typeface="微软雅黑" panose="020B0503020204020204" pitchFamily="34" charset="-122"/>
              </a:rPr>
            </a:br>
            <a:r>
              <a:rPr lang="zh-CN" altLang="en-US" sz="6000" b="1" i="0" dirty="0">
                <a:solidFill>
                  <a:srgbClr val="FFFFFF"/>
                </a:solidFill>
                <a:effectLst/>
                <a:latin typeface="微软雅黑" panose="020B0503020204020204" pitchFamily="34" charset="-122"/>
                <a:ea typeface="微软雅黑" panose="020B0503020204020204" pitchFamily="34" charset="-122"/>
              </a:rPr>
              <a:t>黑客松大赛</a:t>
            </a:r>
            <a:endParaRPr lang="en-US" sz="6000" dirty="0">
              <a:latin typeface="微软雅黑" panose="020B0503020204020204" pitchFamily="34" charset="-122"/>
              <a:ea typeface="微软雅黑" panose="020B0503020204020204" pitchFamily="34" charset="-122"/>
            </a:endParaRPr>
          </a:p>
        </p:txBody>
      </p:sp>
      <p:sp>
        <p:nvSpPr>
          <p:cNvPr id="5" name="Text Placeholder 8"/>
          <p:cNvSpPr txBox="1"/>
          <p:nvPr/>
        </p:nvSpPr>
        <p:spPr>
          <a:xfrm>
            <a:off x="1679574" y="3845428"/>
            <a:ext cx="10283651" cy="1493257"/>
          </a:xfrm>
          <a:prstGeom prst="rect">
            <a:avLst/>
          </a:prstGeom>
          <a:ln w="12700">
            <a:miter lim="400000"/>
          </a:ln>
        </p:spPr>
        <p:txBody>
          <a:bodyPr lIns="0" tIns="0" rIns="0" bIns="0">
            <a:normAutofit fontScale="92500" lnSpcReduction="10000"/>
          </a:bodyPr>
          <a:lstStyle>
            <a:lvl1pPr marL="0" marR="0" indent="0" algn="l" defTabSz="609600" latinLnBrk="0">
              <a:lnSpc>
                <a:spcPct val="100000"/>
              </a:lnSpc>
              <a:spcBef>
                <a:spcPts val="1200"/>
              </a:spcBef>
              <a:spcAft>
                <a:spcPts val="0"/>
              </a:spcAft>
              <a:buClrTx/>
              <a:buSzTx/>
              <a:buFont typeface="Wingdings" panose="05000000000000000000" pitchFamily="2" charset="2"/>
              <a:buNone/>
              <a:defRPr sz="1800" b="0" i="0" u="none" strike="noStrike" cap="none" spc="0" baseline="0">
                <a:solidFill>
                  <a:schemeClr val="bg1"/>
                </a:solidFill>
                <a:uFillTx/>
                <a:latin typeface="Intel Clear" panose="020B0604020203020204" pitchFamily="34" charset="0"/>
                <a:ea typeface="Intel Clear" panose="020B0604020203020204" pitchFamily="34" charset="0"/>
                <a:cs typeface="Intel Clear" panose="020B0604020203020204" pitchFamily="34" charset="0"/>
                <a:sym typeface="Helvetica"/>
              </a:defRPr>
            </a:lvl1pPr>
            <a:lvl2pPr marL="431800" marR="0" indent="-203200" algn="l" defTabSz="609600" latinLnBrk="0">
              <a:lnSpc>
                <a:spcPct val="100000"/>
              </a:lnSpc>
              <a:spcBef>
                <a:spcPts val="1200"/>
              </a:spcBef>
              <a:spcAft>
                <a:spcPts val="0"/>
              </a:spcAft>
              <a:buClrTx/>
              <a:buSzTx/>
              <a:buFont typeface="Arial" panose="020B0604020202020204" pitchFamily="34" charset="0"/>
              <a:buChar char="•"/>
              <a:defRPr sz="24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2pPr>
            <a:lvl3pPr marL="686435" marR="0" indent="-197485" algn="l" defTabSz="609600" latinLnBrk="0">
              <a:lnSpc>
                <a:spcPct val="100000"/>
              </a:lnSpc>
              <a:spcBef>
                <a:spcPts val="1200"/>
              </a:spcBef>
              <a:spcAft>
                <a:spcPts val="0"/>
              </a:spcAft>
              <a:buClrTx/>
              <a:buSzTx/>
              <a:buFont typeface="Arial" panose="020B0604020202020204" pitchFamily="34" charset="0"/>
              <a:buChar char="•"/>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3pPr>
            <a:lvl4pPr marL="920115" marR="0" indent="-228600" algn="l" defTabSz="609600" latinLnBrk="0">
              <a:lnSpc>
                <a:spcPct val="100000"/>
              </a:lnSpc>
              <a:spcBef>
                <a:spcPts val="1200"/>
              </a:spcBef>
              <a:spcAft>
                <a:spcPts val="0"/>
              </a:spcAft>
              <a:buClrTx/>
              <a:buSzTx/>
              <a:buFont typeface="Arial" panose="020B0604020202020204" pitchFamily="34" charset="0"/>
              <a:buChar char="•"/>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4pPr>
            <a:lvl5pPr marL="1148715" marR="0" indent="-228600" algn="l" defTabSz="609600" latinLnBrk="0">
              <a:lnSpc>
                <a:spcPct val="100000"/>
              </a:lnSpc>
              <a:spcBef>
                <a:spcPts val="1200"/>
              </a:spcBef>
              <a:spcAft>
                <a:spcPts val="0"/>
              </a:spcAft>
              <a:buClrTx/>
              <a:buSzTx/>
              <a:buFont typeface="Arial" panose="020B0604020202020204" pitchFamily="34" charset="0"/>
              <a:buChar char="•"/>
              <a:defRPr sz="16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5pPr>
            <a:lvl6pPr marL="0" marR="0" indent="571500" algn="l" defTabSz="609600" latinLnBrk="0">
              <a:lnSpc>
                <a:spcPct val="90000"/>
              </a:lnSpc>
              <a:spcBef>
                <a:spcPts val="0"/>
              </a:spcBef>
              <a:spcAft>
                <a:spcPts val="0"/>
              </a:spcAft>
              <a:buClrTx/>
              <a:buSzTx/>
              <a:buFontTx/>
              <a:buNone/>
              <a:defRPr sz="1300" b="0" i="0" u="none" strike="noStrike" cap="none" spc="0" baseline="0">
                <a:solidFill>
                  <a:srgbClr val="5E5E5E"/>
                </a:solidFill>
                <a:uFillTx/>
                <a:latin typeface="Helvetica"/>
                <a:ea typeface="Helvetica"/>
                <a:cs typeface="Helvetica"/>
                <a:sym typeface="Helvetica"/>
              </a:defRPr>
            </a:lvl6pPr>
            <a:lvl7pPr marL="0" marR="0" indent="685800" algn="l" defTabSz="609600" latinLnBrk="0">
              <a:lnSpc>
                <a:spcPct val="90000"/>
              </a:lnSpc>
              <a:spcBef>
                <a:spcPts val="0"/>
              </a:spcBef>
              <a:spcAft>
                <a:spcPts val="0"/>
              </a:spcAft>
              <a:buClrTx/>
              <a:buSzTx/>
              <a:buFontTx/>
              <a:buNone/>
              <a:defRPr sz="1300" b="0" i="0" u="none" strike="noStrike" cap="none" spc="0" baseline="0">
                <a:solidFill>
                  <a:srgbClr val="5E5E5E"/>
                </a:solidFill>
                <a:uFillTx/>
                <a:latin typeface="Helvetica"/>
                <a:ea typeface="Helvetica"/>
                <a:cs typeface="Helvetica"/>
                <a:sym typeface="Helvetica"/>
              </a:defRPr>
            </a:lvl7pPr>
            <a:lvl8pPr marL="0" marR="0" indent="800100" algn="l" defTabSz="609600" latinLnBrk="0">
              <a:lnSpc>
                <a:spcPct val="90000"/>
              </a:lnSpc>
              <a:spcBef>
                <a:spcPts val="0"/>
              </a:spcBef>
              <a:spcAft>
                <a:spcPts val="0"/>
              </a:spcAft>
              <a:buClrTx/>
              <a:buSzTx/>
              <a:buFontTx/>
              <a:buNone/>
              <a:defRPr sz="1300" b="0" i="0" u="none" strike="noStrike" cap="none" spc="0" baseline="0">
                <a:solidFill>
                  <a:srgbClr val="5E5E5E"/>
                </a:solidFill>
                <a:uFillTx/>
                <a:latin typeface="Helvetica"/>
                <a:ea typeface="Helvetica"/>
                <a:cs typeface="Helvetica"/>
                <a:sym typeface="Helvetica"/>
              </a:defRPr>
            </a:lvl8pPr>
            <a:lvl9pPr marL="0" marR="0" indent="914400" algn="l" defTabSz="609600" latinLnBrk="0">
              <a:lnSpc>
                <a:spcPct val="90000"/>
              </a:lnSpc>
              <a:spcBef>
                <a:spcPts val="0"/>
              </a:spcBef>
              <a:spcAft>
                <a:spcPts val="0"/>
              </a:spcAft>
              <a:buClrTx/>
              <a:buSzTx/>
              <a:buFontTx/>
              <a:buNone/>
              <a:defRPr sz="1300" b="0" i="0" u="none" strike="noStrike" cap="none" spc="0" baseline="0">
                <a:solidFill>
                  <a:srgbClr val="5E5E5E"/>
                </a:solidFill>
                <a:uFillTx/>
                <a:latin typeface="Helvetica"/>
                <a:ea typeface="Helvetica"/>
                <a:cs typeface="Helvetica"/>
                <a:sym typeface="Helvetica"/>
              </a:defRPr>
            </a:lvl9pPr>
          </a:lstStyle>
          <a:p>
            <a:pPr hangingPunct="1"/>
            <a:r>
              <a:rPr lang="zh-CN" altLang="en-US" dirty="0">
                <a:latin typeface="微软雅黑" panose="020B0503020204020204" pitchFamily="34" charset="-122"/>
                <a:ea typeface="微软雅黑" panose="020B0503020204020204" pitchFamily="34" charset="-122"/>
              </a:rPr>
              <a:t>团队名称</a:t>
            </a:r>
            <a:r>
              <a:rPr lang="en-US" dirty="0">
                <a:latin typeface="微软雅黑" panose="020B0503020204020204" pitchFamily="34" charset="-122"/>
                <a:ea typeface="微软雅黑" panose="020B0503020204020204" pitchFamily="34" charset="-122"/>
              </a:rPr>
              <a:t>: </a:t>
            </a:r>
            <a:endParaRPr lang="en-US" dirty="0">
              <a:latin typeface="微软雅黑" panose="020B0503020204020204" pitchFamily="34" charset="-122"/>
              <a:ea typeface="微软雅黑" panose="020B0503020204020204" pitchFamily="34" charset="-122"/>
            </a:endParaRPr>
          </a:p>
          <a:p>
            <a:pPr hangingPunct="1"/>
            <a:r>
              <a:rPr lang="zh-CN" altLang="en-US" dirty="0">
                <a:latin typeface="微软雅黑" panose="020B0503020204020204" pitchFamily="34" charset="-122"/>
                <a:ea typeface="微软雅黑" panose="020B0503020204020204" pitchFamily="34" charset="-122"/>
              </a:rPr>
              <a:t>成员</a:t>
            </a:r>
            <a:r>
              <a:rPr lang="en-US" dirty="0">
                <a:latin typeface="微软雅黑" panose="020B0503020204020204" pitchFamily="34" charset="-122"/>
                <a:ea typeface="微软雅黑" panose="020B0503020204020204" pitchFamily="34" charset="-122"/>
              </a:rPr>
              <a:t>: </a:t>
            </a:r>
            <a:r>
              <a:rPr lang="zh-CN" altLang="en-US" sz="1600" dirty="0">
                <a:solidFill>
                  <a:schemeClr val="accent2">
                    <a:lumMod val="60000"/>
                    <a:lumOff val="40000"/>
                  </a:schemeClr>
                </a:solidFill>
                <a:latin typeface="微软雅黑" panose="020B0503020204020204" pitchFamily="34" charset="-122"/>
                <a:ea typeface="微软雅黑" panose="020B0503020204020204" pitchFamily="34" charset="-122"/>
              </a:rPr>
              <a:t>请标注队长</a:t>
            </a:r>
            <a:endParaRPr lang="en-US" dirty="0">
              <a:solidFill>
                <a:schemeClr val="accent2">
                  <a:lumMod val="60000"/>
                  <a:lumOff val="40000"/>
                </a:schemeClr>
              </a:solidFill>
              <a:latin typeface="微软雅黑" panose="020B0503020204020204" pitchFamily="34" charset="-122"/>
              <a:ea typeface="微软雅黑" panose="020B0503020204020204" pitchFamily="34" charset="-122"/>
            </a:endParaRPr>
          </a:p>
          <a:p>
            <a:pPr hangingPunct="1"/>
            <a:r>
              <a:rPr lang="zh-CN" altLang="en-US" dirty="0">
                <a:latin typeface="微软雅黑" panose="020B0503020204020204" pitchFamily="34" charset="-122"/>
                <a:ea typeface="微软雅黑" panose="020B0503020204020204" pitchFamily="34" charset="-122"/>
              </a:rPr>
              <a:t>所选赛题</a:t>
            </a:r>
            <a:r>
              <a:rPr lang="en-US" dirty="0">
                <a:latin typeface="微软雅黑" panose="020B0503020204020204" pitchFamily="34" charset="-122"/>
                <a:ea typeface="微软雅黑" panose="020B0503020204020204" pitchFamily="34" charset="-122"/>
              </a:rPr>
              <a:t>: </a:t>
            </a:r>
            <a:r>
              <a:rPr lang="zh-CN" altLang="en-US" dirty="0">
                <a:latin typeface="微软雅黑" panose="020B0503020204020204" pitchFamily="34" charset="-122"/>
                <a:ea typeface="微软雅黑" panose="020B0503020204020204" pitchFamily="34" charset="-122"/>
              </a:rPr>
              <a:t>赛题</a:t>
            </a:r>
            <a:r>
              <a:rPr lang="zh-CN" altLang="en-US" dirty="0">
                <a:latin typeface="微软雅黑" panose="020B0503020204020204" pitchFamily="34" charset="-122"/>
                <a:ea typeface="微软雅黑" panose="020B0503020204020204" pitchFamily="34" charset="-122"/>
              </a:rPr>
              <a:t>一、</a:t>
            </a:r>
            <a:r>
              <a:rPr lang="zh-CN" altLang="en-US" dirty="0"/>
              <a:t>基于英特尔平台及</a:t>
            </a:r>
            <a:r>
              <a:rPr lang="en-US" altLang="zh-CN" dirty="0" err="1"/>
              <a:t>OpenVINO</a:t>
            </a:r>
            <a:r>
              <a:rPr lang="zh-CN" altLang="en-US" dirty="0"/>
              <a:t>工具套件优化文生图任务  决赛作品</a:t>
            </a:r>
            <a:endParaRPr lang="en-US" dirty="0">
              <a:latin typeface="微软雅黑" panose="020B0503020204020204" pitchFamily="34" charset="-122"/>
              <a:ea typeface="微软雅黑" panose="020B0503020204020204" pitchFamily="34" charset="-122"/>
            </a:endParaRPr>
          </a:p>
          <a:p>
            <a:pPr hangingPunct="1"/>
            <a:r>
              <a:rPr lang="zh-CN" altLang="en-US" dirty="0">
                <a:latin typeface="微软雅黑" panose="020B0503020204020204" pitchFamily="34" charset="-122"/>
                <a:ea typeface="微软雅黑" panose="020B0503020204020204" pitchFamily="34" charset="-122"/>
              </a:rPr>
              <a:t>联系邮箱：</a:t>
            </a:r>
            <a:endParaRPr lang="en-US" dirty="0">
              <a:latin typeface="微软雅黑" panose="020B0503020204020204" pitchFamily="34" charset="-122"/>
              <a:ea typeface="微软雅黑" panose="020B0503020204020204" pitchFamily="34" charset="-122"/>
            </a:endParaRPr>
          </a:p>
          <a:p>
            <a:pPr hangingPunct="1"/>
            <a:endParaRPr lang="en-US" dirty="0">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09599" y="334079"/>
            <a:ext cx="10972801" cy="1091827"/>
          </a:xfrm>
        </p:spPr>
        <p:txBody>
          <a:bodyPr lIns="0" tIns="0" rIns="0" bIns="0" anchor="t">
            <a:normAutofit/>
          </a:bodyPr>
          <a:lstStyle/>
          <a:p>
            <a:r>
              <a:rPr lang="zh-CN" altLang="en-US" sz="4800" dirty="0">
                <a:latin typeface="微软雅黑" panose="020B0503020204020204" pitchFamily="34" charset="-122"/>
                <a:ea typeface="微软雅黑" panose="020B0503020204020204" pitchFamily="34" charset="-122"/>
              </a:rPr>
              <a:t>大赛相关信息</a:t>
            </a:r>
            <a:endParaRPr lang="en-US" sz="4800" dirty="0">
              <a:latin typeface="微软雅黑" panose="020B0503020204020204" pitchFamily="34" charset="-122"/>
              <a:ea typeface="微软雅黑" panose="020B0503020204020204" pitchFamily="34" charset="-122"/>
            </a:endParaRPr>
          </a:p>
        </p:txBody>
      </p:sp>
      <p:sp>
        <p:nvSpPr>
          <p:cNvPr id="3" name="TextBox 2"/>
          <p:cNvSpPr txBox="1"/>
          <p:nvPr/>
        </p:nvSpPr>
        <p:spPr>
          <a:xfrm>
            <a:off x="1066798" y="1185947"/>
            <a:ext cx="10651301" cy="392844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lIns="91440" tIns="45720" rIns="91440" bIns="45720" anchor="t">
            <a:spAutoFit/>
          </a:bodyPr>
          <a:lstStyle/>
          <a:p>
            <a:pPr marL="285750" marR="570865" lvl="0" indent="-285750" algn="l" defTabSz="1219200" rtl="0" eaLnBrk="1" fontAlgn="auto" latinLnBrk="0" hangingPunct="0">
              <a:lnSpc>
                <a:spcPct val="118000"/>
              </a:lnSpc>
              <a:spcBef>
                <a:spcPts val="0"/>
              </a:spcBef>
              <a:spcAft>
                <a:spcPts val="0"/>
              </a:spcAft>
              <a:buClrTx/>
              <a:buSzPts val="1100"/>
              <a:buFont typeface="Wingdings" panose="05000000000000000000" pitchFamily="2" charset="2"/>
              <a:buChar char="Ø"/>
              <a:tabLst>
                <a:tab pos="977900" algn="l"/>
              </a:tabLst>
              <a:defRPr/>
            </a:pPr>
            <a:r>
              <a:rPr kumimoji="0" lang="zh-CN" altLang="en-US" sz="1600" b="0" i="0" u="none" strike="noStrike" kern="0" cap="none" spc="0" normalizeH="0" baseline="0" noProof="0" dirty="0">
                <a:ln>
                  <a:noFill/>
                </a:ln>
                <a:solidFill>
                  <a:srgbClr val="00C7FD">
                    <a:lumMod val="75000"/>
                  </a:srgbClr>
                </a:solidFill>
                <a:effectLst/>
                <a:uLnTx/>
                <a:uFillTx/>
                <a:latin typeface="微软雅黑" panose="020B0503020204020204" pitchFamily="34" charset="-122"/>
                <a:ea typeface="微软雅黑" panose="020B0503020204020204" pitchFamily="34" charset="-122"/>
                <a:sym typeface="Helvetica Neue"/>
              </a:rPr>
              <a:t>共需提交三个内容，请于</a:t>
            </a:r>
            <a:r>
              <a:rPr lang="en-US" altLang="zh-CN" sz="1600" dirty="0">
                <a:solidFill>
                  <a:srgbClr val="00C7FD">
                    <a:lumMod val="75000"/>
                  </a:srgbClr>
                </a:solidFill>
                <a:latin typeface="微软雅黑" panose="020B0503020204020204" pitchFamily="34" charset="-122"/>
                <a:ea typeface="微软雅黑" panose="020B0503020204020204" pitchFamily="34" charset="-122"/>
              </a:rPr>
              <a:t>12</a:t>
            </a:r>
            <a:r>
              <a:rPr kumimoji="0" lang="zh-CN" altLang="en-US" sz="1600" b="0" i="0" u="none" strike="noStrike" kern="0" cap="none" spc="0" normalizeH="0" baseline="0" noProof="0" dirty="0">
                <a:ln>
                  <a:noFill/>
                </a:ln>
                <a:solidFill>
                  <a:srgbClr val="00C7FD">
                    <a:lumMod val="75000"/>
                  </a:srgbClr>
                </a:solidFill>
                <a:effectLst/>
                <a:uLnTx/>
                <a:uFillTx/>
                <a:latin typeface="微软雅黑" panose="020B0503020204020204" pitchFamily="34" charset="-122"/>
                <a:ea typeface="微软雅黑" panose="020B0503020204020204" pitchFamily="34" charset="-122"/>
                <a:sym typeface="Helvetica Neue"/>
              </a:rPr>
              <a:t>月</a:t>
            </a:r>
            <a:r>
              <a:rPr kumimoji="0" lang="en-US" altLang="zh-CN" sz="1600" b="0" i="0" u="none" strike="noStrike" kern="0" cap="none" spc="0" normalizeH="0" baseline="0" noProof="0" dirty="0">
                <a:ln>
                  <a:noFill/>
                </a:ln>
                <a:solidFill>
                  <a:srgbClr val="00C7FD">
                    <a:lumMod val="75000"/>
                  </a:srgbClr>
                </a:solidFill>
                <a:effectLst/>
                <a:uLnTx/>
                <a:uFillTx/>
                <a:latin typeface="微软雅黑" panose="020B0503020204020204" pitchFamily="34" charset="-122"/>
                <a:ea typeface="微软雅黑" panose="020B0503020204020204" pitchFamily="34" charset="-122"/>
                <a:sym typeface="Helvetica Neue"/>
              </a:rPr>
              <a:t>4</a:t>
            </a:r>
            <a:r>
              <a:rPr kumimoji="0" lang="zh-CN" altLang="en-US" sz="1600" b="0" i="0" u="none" strike="noStrike" kern="0" cap="none" spc="0" normalizeH="0" baseline="0" noProof="0" dirty="0">
                <a:ln>
                  <a:noFill/>
                </a:ln>
                <a:solidFill>
                  <a:srgbClr val="00C7FD">
                    <a:lumMod val="75000"/>
                  </a:srgbClr>
                </a:solidFill>
                <a:effectLst/>
                <a:uLnTx/>
                <a:uFillTx/>
                <a:latin typeface="微软雅黑" panose="020B0503020204020204" pitchFamily="34" charset="-122"/>
                <a:ea typeface="微软雅黑" panose="020B0503020204020204" pitchFamily="34" charset="-122"/>
                <a:sym typeface="Helvetica Neue"/>
              </a:rPr>
              <a:t>日</a:t>
            </a:r>
            <a:r>
              <a:rPr lang="en-US" altLang="zh-CN" sz="1600" dirty="0">
                <a:solidFill>
                  <a:srgbClr val="00C7FD">
                    <a:lumMod val="75000"/>
                  </a:srgbClr>
                </a:solidFill>
                <a:latin typeface="微软雅黑" panose="020B0503020204020204" pitchFamily="34" charset="-122"/>
                <a:ea typeface="微软雅黑" panose="020B0503020204020204" pitchFamily="34" charset="-122"/>
              </a:rPr>
              <a:t>23</a:t>
            </a:r>
            <a:r>
              <a:rPr kumimoji="0" lang="en-US" altLang="zh-CN" sz="1600" b="0" i="0" u="none" strike="noStrike" kern="0" cap="none" spc="0" normalizeH="0" baseline="0" noProof="0" dirty="0">
                <a:ln>
                  <a:noFill/>
                </a:ln>
                <a:solidFill>
                  <a:srgbClr val="00C7FD">
                    <a:lumMod val="75000"/>
                  </a:srgbClr>
                </a:solidFill>
                <a:effectLst/>
                <a:uLnTx/>
                <a:uFillTx/>
                <a:latin typeface="微软雅黑" panose="020B0503020204020204" pitchFamily="34" charset="-122"/>
                <a:ea typeface="微软雅黑" panose="020B0503020204020204" pitchFamily="34" charset="-122"/>
                <a:sym typeface="Helvetica Neue"/>
              </a:rPr>
              <a:t>:59</a:t>
            </a:r>
            <a:r>
              <a:rPr kumimoji="0" lang="zh-CN" altLang="en-US" sz="1600" b="0" i="0" u="none" strike="noStrike" kern="0" cap="none" spc="0" normalizeH="0" baseline="0" noProof="0" dirty="0">
                <a:ln>
                  <a:noFill/>
                </a:ln>
                <a:solidFill>
                  <a:srgbClr val="00C7FD">
                    <a:lumMod val="75000"/>
                  </a:srgbClr>
                </a:solidFill>
                <a:effectLst/>
                <a:uLnTx/>
                <a:uFillTx/>
                <a:latin typeface="微软雅黑" panose="020B0503020204020204" pitchFamily="34" charset="-122"/>
                <a:ea typeface="微软雅黑" panose="020B0503020204020204" pitchFamily="34" charset="-122"/>
                <a:sym typeface="Helvetica Neue"/>
              </a:rPr>
              <a:t>前在大赛网站提交：</a:t>
            </a:r>
            <a:endParaRPr kumimoji="0" lang="en-US" altLang="zh-CN" sz="1600" b="0" i="0" u="none" strike="noStrike" kern="0" cap="none" spc="0" normalizeH="0" baseline="0" noProof="0">
              <a:ln>
                <a:noFill/>
              </a:ln>
              <a:solidFill>
                <a:srgbClr val="00C7FD">
                  <a:lumMod val="75000"/>
                </a:srgbClr>
              </a:solidFill>
              <a:effectLst/>
              <a:uLnTx/>
              <a:uFillTx/>
              <a:latin typeface="微软雅黑" panose="020B0503020204020204" pitchFamily="34" charset="-122"/>
              <a:ea typeface="微软雅黑" panose="020B0503020204020204" pitchFamily="34" charset="-122"/>
              <a:sym typeface="Helvetica Neue"/>
            </a:endParaRPr>
          </a:p>
          <a:p>
            <a:pPr marL="342900" marR="0" lvl="0" indent="-342900">
              <a:spcBef>
                <a:spcPts val="0"/>
              </a:spcBef>
              <a:spcAft>
                <a:spcPts val="0"/>
              </a:spcAft>
              <a:buFont typeface="+mj-lt"/>
              <a:buAutoNum type="arabicPeriod"/>
            </a:pPr>
            <a:r>
              <a:rPr lang="zh-CN" altLang="en-US" sz="1600">
                <a:solidFill>
                  <a:srgbClr val="00C7FD">
                    <a:lumMod val="75000"/>
                  </a:srgbClr>
                </a:solidFill>
                <a:latin typeface="微软雅黑" panose="020B0503020204020204" pitchFamily="34" charset="-122"/>
                <a:ea typeface="微软雅黑" panose="020B0503020204020204" pitchFamily="34" charset="-122"/>
              </a:rPr>
              <a:t>该</a:t>
            </a:r>
            <a:r>
              <a:rPr lang="en-US" altLang="zh-CN" sz="1600" dirty="0">
                <a:solidFill>
                  <a:srgbClr val="00C7FD">
                    <a:lumMod val="75000"/>
                  </a:srgbClr>
                </a:solidFill>
                <a:latin typeface="微软雅黑" panose="020B0503020204020204" pitchFamily="34" charset="-122"/>
                <a:ea typeface="微软雅黑" panose="020B0503020204020204" pitchFamily="34" charset="-122"/>
              </a:rPr>
              <a:t>ppt</a:t>
            </a:r>
            <a:r>
              <a:rPr lang="zh-CN" altLang="en-US" sz="1600" dirty="0">
                <a:solidFill>
                  <a:srgbClr val="00C7FD">
                    <a:lumMod val="75000"/>
                  </a:srgbClr>
                </a:solidFill>
                <a:latin typeface="微软雅黑" panose="020B0503020204020204" pitchFamily="34" charset="-122"/>
                <a:ea typeface="微软雅黑" panose="020B0503020204020204" pitchFamily="34" charset="-122"/>
              </a:rPr>
              <a:t>文档</a:t>
            </a:r>
            <a:endParaRPr lang="en-US" altLang="zh-CN" sz="1600" dirty="0">
              <a:solidFill>
                <a:srgbClr val="00C7FD">
                  <a:lumMod val="75000"/>
                </a:srgbClr>
              </a:solidFill>
              <a:latin typeface="微软雅黑" panose="020B0503020204020204" pitchFamily="34" charset="-122"/>
              <a:ea typeface="微软雅黑" panose="020B0503020204020204" pitchFamily="34" charset="-122"/>
            </a:endParaRPr>
          </a:p>
          <a:p>
            <a:pPr marL="342900" marR="0" lvl="0" indent="-342900">
              <a:spcBef>
                <a:spcPts val="0"/>
              </a:spcBef>
              <a:spcAft>
                <a:spcPts val="0"/>
              </a:spcAft>
              <a:buFont typeface="+mj-lt"/>
              <a:buAutoNum type="arabicPeriod"/>
            </a:pPr>
            <a:endParaRPr lang="en-US" sz="1600" dirty="0">
              <a:solidFill>
                <a:srgbClr val="00C7FD">
                  <a:lumMod val="75000"/>
                </a:srgbClr>
              </a:solidFill>
              <a:latin typeface="微软雅黑" panose="020B0503020204020204" pitchFamily="34" charset="-122"/>
              <a:ea typeface="微软雅黑" panose="020B0503020204020204" pitchFamily="34" charset="-122"/>
            </a:endParaRPr>
          </a:p>
          <a:p>
            <a:pPr marL="342900" marR="0" lvl="0" indent="-342900">
              <a:spcBef>
                <a:spcPts val="0"/>
              </a:spcBef>
              <a:spcAft>
                <a:spcPts val="0"/>
              </a:spcAft>
              <a:buFont typeface="+mj-lt"/>
              <a:buAutoNum type="arabicPeriod"/>
            </a:pPr>
            <a:r>
              <a:rPr lang="zh-CN" altLang="en-US" sz="1600" dirty="0">
                <a:solidFill>
                  <a:srgbClr val="00C7FD">
                    <a:lumMod val="75000"/>
                  </a:srgbClr>
                </a:solidFill>
                <a:latin typeface="微软雅黑" panose="020B0503020204020204" pitchFamily="34" charset="-122"/>
                <a:ea typeface="微软雅黑" panose="020B0503020204020204" pitchFamily="34" charset="-122"/>
              </a:rPr>
              <a:t>完整代码及代码运行说明文档：</a:t>
            </a:r>
            <a:endParaRPr lang="en-US" sz="1600" dirty="0">
              <a:solidFill>
                <a:srgbClr val="00C7FD">
                  <a:lumMod val="75000"/>
                </a:srgbClr>
              </a:solidFill>
              <a:latin typeface="微软雅黑" panose="020B0503020204020204" pitchFamily="34" charset="-122"/>
              <a:ea typeface="微软雅黑" panose="020B0503020204020204" pitchFamily="34" charset="-122"/>
            </a:endParaRPr>
          </a:p>
          <a:p>
            <a:pPr marL="342900" lvl="2" indent="-342900">
              <a:spcBef>
                <a:spcPts val="0"/>
              </a:spcBef>
              <a:buFont typeface="Symbol" panose="05050102010706020507" pitchFamily="18" charset="2"/>
              <a:buChar char=""/>
            </a:pPr>
            <a:r>
              <a:rPr lang="zh-CN" altLang="en-US" sz="1600" dirty="0">
                <a:solidFill>
                  <a:srgbClr val="00C7FD">
                    <a:lumMod val="75000"/>
                  </a:srgbClr>
                </a:solidFill>
                <a:latin typeface="微软雅黑" panose="020B0503020204020204" pitchFamily="34" charset="-122"/>
                <a:ea typeface="微软雅黑" panose="020B0503020204020204" pitchFamily="34" charset="-122"/>
              </a:rPr>
              <a:t>完整的</a:t>
            </a:r>
            <a:r>
              <a:rPr lang="en-US" sz="1600" dirty="0">
                <a:solidFill>
                  <a:srgbClr val="00C7FD">
                    <a:lumMod val="75000"/>
                  </a:srgbClr>
                </a:solidFill>
                <a:latin typeface="微软雅黑" panose="020B0503020204020204" pitchFamily="34" charset="-122"/>
                <a:ea typeface="微软雅黑" panose="020B0503020204020204" pitchFamily="34" charset="-122"/>
              </a:rPr>
              <a:t>Pipeline</a:t>
            </a:r>
            <a:r>
              <a:rPr lang="zh-CN" altLang="en-US" sz="1600" dirty="0">
                <a:solidFill>
                  <a:srgbClr val="00C7FD">
                    <a:lumMod val="75000"/>
                  </a:srgbClr>
                </a:solidFill>
                <a:latin typeface="微软雅黑" panose="020B0503020204020204" pitchFamily="34" charset="-122"/>
                <a:ea typeface="微软雅黑" panose="020B0503020204020204" pitchFamily="34" charset="-122"/>
              </a:rPr>
              <a:t>代码（以</a:t>
            </a:r>
            <a:r>
              <a:rPr lang="en-US" sz="1600" dirty="0">
                <a:solidFill>
                  <a:srgbClr val="00C7FD">
                    <a:lumMod val="75000"/>
                  </a:srgbClr>
                </a:solidFill>
                <a:latin typeface="微软雅黑" panose="020B0503020204020204" pitchFamily="34" charset="-122"/>
                <a:ea typeface="微软雅黑" panose="020B0503020204020204" pitchFamily="34" charset="-122"/>
              </a:rPr>
              <a:t>zip</a:t>
            </a:r>
            <a:r>
              <a:rPr lang="zh-CN" altLang="en-US" sz="1600" dirty="0">
                <a:solidFill>
                  <a:srgbClr val="00C7FD">
                    <a:lumMod val="75000"/>
                  </a:srgbClr>
                </a:solidFill>
                <a:latin typeface="微软雅黑" panose="020B0503020204020204" pitchFamily="34" charset="-122"/>
                <a:ea typeface="微软雅黑" panose="020B0503020204020204" pitchFamily="34" charset="-122"/>
              </a:rPr>
              <a:t>格式打包提交，一般不超过</a:t>
            </a:r>
            <a:r>
              <a:rPr lang="en-US" sz="1600" dirty="0">
                <a:solidFill>
                  <a:srgbClr val="00C7FD">
                    <a:lumMod val="75000"/>
                  </a:srgbClr>
                </a:solidFill>
                <a:latin typeface="微软雅黑" panose="020B0503020204020204" pitchFamily="34" charset="-122"/>
                <a:ea typeface="微软雅黑" panose="020B0503020204020204" pitchFamily="34" charset="-122"/>
              </a:rPr>
              <a:t>200M</a:t>
            </a:r>
            <a:r>
              <a:rPr lang="zh-CN" altLang="en-US" sz="1600" dirty="0">
                <a:solidFill>
                  <a:srgbClr val="00C7FD">
                    <a:lumMod val="75000"/>
                  </a:srgbClr>
                </a:solidFill>
                <a:latin typeface="微软雅黑" panose="020B0503020204020204" pitchFamily="34" charset="-122"/>
                <a:ea typeface="微软雅黑" panose="020B0503020204020204" pitchFamily="34" charset="-122"/>
              </a:rPr>
              <a:t>）以及运行说明，包括环境安装流程，模型下载，模型优化过程等，不限编程语言； 请从大赛网站直接上传代码及文档</a:t>
            </a:r>
            <a:r>
              <a:rPr lang="en-US" altLang="zh-CN" sz="1600" dirty="0">
                <a:solidFill>
                  <a:srgbClr val="00C7FD">
                    <a:lumMod val="75000"/>
                  </a:srgbClr>
                </a:solidFill>
                <a:latin typeface="微软雅黑" panose="020B0503020204020204" pitchFamily="34" charset="-122"/>
                <a:ea typeface="微软雅黑" panose="020B0503020204020204" pitchFamily="34" charset="-122"/>
              </a:rPr>
              <a:t>;</a:t>
            </a:r>
            <a:r>
              <a:rPr lang="zh-CN" altLang="en-US" sz="1600" dirty="0">
                <a:solidFill>
                  <a:srgbClr val="00C7FD">
                    <a:lumMod val="75000"/>
                  </a:srgbClr>
                </a:solidFill>
                <a:latin typeface="微软雅黑" panose="020B0503020204020204" pitchFamily="34" charset="-122"/>
                <a:ea typeface="微软雅黑" panose="020B0503020204020204" pitchFamily="34" charset="-122"/>
              </a:rPr>
              <a:t>其他依赖文件，例如优化后的模型文件、优化后的</a:t>
            </a:r>
            <a:r>
              <a:rPr lang="en-US" sz="1600" dirty="0" err="1">
                <a:solidFill>
                  <a:srgbClr val="00C7FD">
                    <a:lumMod val="75000"/>
                  </a:srgbClr>
                </a:solidFill>
                <a:latin typeface="微软雅黑" panose="020B0503020204020204" pitchFamily="34" charset="-122"/>
                <a:ea typeface="微软雅黑" panose="020B0503020204020204" pitchFamily="34" charset="-122"/>
              </a:rPr>
              <a:t>OpenVINO</a:t>
            </a:r>
            <a:r>
              <a:rPr lang="en-US" sz="1600" dirty="0">
                <a:solidFill>
                  <a:srgbClr val="00C7FD">
                    <a:lumMod val="75000"/>
                  </a:srgbClr>
                </a:solidFill>
                <a:latin typeface="微软雅黑" panose="020B0503020204020204" pitchFamily="34" charset="-122"/>
                <a:ea typeface="微软雅黑" panose="020B0503020204020204" pitchFamily="34" charset="-122"/>
              </a:rPr>
              <a:t> runtime</a:t>
            </a:r>
            <a:r>
              <a:rPr lang="zh-CN" altLang="en-US" sz="1600" dirty="0">
                <a:solidFill>
                  <a:srgbClr val="00C7FD">
                    <a:lumMod val="75000"/>
                  </a:srgbClr>
                </a:solidFill>
                <a:latin typeface="微软雅黑" panose="020B0503020204020204" pitchFamily="34" charset="-122"/>
                <a:ea typeface="微软雅黑" panose="020B0503020204020204" pitchFamily="34" charset="-122"/>
              </a:rPr>
              <a:t>库等。</a:t>
            </a:r>
            <a:endParaRPr lang="en-US" sz="1600" dirty="0">
              <a:solidFill>
                <a:srgbClr val="00C7FD">
                  <a:lumMod val="75000"/>
                </a:srgbClr>
              </a:solidFill>
              <a:latin typeface="微软雅黑" panose="020B0503020204020204" pitchFamily="34" charset="-122"/>
              <a:ea typeface="微软雅黑" panose="020B0503020204020204" pitchFamily="34" charset="-122"/>
            </a:endParaRPr>
          </a:p>
          <a:p>
            <a:pPr marL="342900" lvl="2" indent="-342900">
              <a:spcBef>
                <a:spcPts val="0"/>
              </a:spcBef>
              <a:buFont typeface="Symbol" panose="05050102010706020507" pitchFamily="18" charset="2"/>
              <a:buChar char=""/>
            </a:pPr>
            <a:endParaRPr lang="en-US" altLang="zh-CN" sz="1600" dirty="0">
              <a:solidFill>
                <a:srgbClr val="00C7FD">
                  <a:lumMod val="75000"/>
                </a:srgbClr>
              </a:solidFill>
              <a:latin typeface="微软雅黑" panose="020B0503020204020204" pitchFamily="34" charset="-122"/>
              <a:ea typeface="微软雅黑" panose="020B0503020204020204" pitchFamily="34" charset="-122"/>
            </a:endParaRPr>
          </a:p>
          <a:p>
            <a:pPr marR="0">
              <a:spcBef>
                <a:spcPts val="0"/>
              </a:spcBef>
              <a:spcAft>
                <a:spcPts val="0"/>
              </a:spcAft>
            </a:pPr>
            <a:r>
              <a:rPr lang="en-US" altLang="zh-CN" sz="1600" dirty="0">
                <a:solidFill>
                  <a:srgbClr val="00C7FD">
                    <a:lumMod val="75000"/>
                  </a:srgbClr>
                </a:solidFill>
                <a:latin typeface="微软雅黑" panose="020B0503020204020204" pitchFamily="34" charset="-122"/>
                <a:ea typeface="微软雅黑" panose="020B0503020204020204" pitchFamily="34" charset="-122"/>
              </a:rPr>
              <a:t>3.   </a:t>
            </a:r>
            <a:r>
              <a:rPr lang="zh-CN" altLang="en-US" sz="1600" dirty="0">
                <a:solidFill>
                  <a:srgbClr val="00C7FD">
                    <a:lumMod val="75000"/>
                  </a:srgbClr>
                </a:solidFill>
                <a:latin typeface="微软雅黑" panose="020B0503020204020204" pitchFamily="34" charset="-122"/>
                <a:ea typeface="微软雅黑" panose="020B0503020204020204" pitchFamily="34" charset="-122"/>
              </a:rPr>
              <a:t>作品描述文章：</a:t>
            </a:r>
            <a:endParaRPr lang="en-US" sz="1600" dirty="0">
              <a:solidFill>
                <a:srgbClr val="00C7FD">
                  <a:lumMod val="75000"/>
                </a:srgbClr>
              </a:solidFill>
              <a:latin typeface="微软雅黑" panose="020B0503020204020204" pitchFamily="34" charset="-122"/>
              <a:ea typeface="微软雅黑" panose="020B0503020204020204" pitchFamily="34" charset="-122"/>
            </a:endParaRPr>
          </a:p>
          <a:p>
            <a:pPr marL="342900" marR="0" lvl="0" indent="-342900">
              <a:spcBef>
                <a:spcPts val="0"/>
              </a:spcBef>
              <a:spcAft>
                <a:spcPts val="0"/>
              </a:spcAft>
              <a:buFont typeface="Symbol" panose="05050102010706020507" pitchFamily="18" charset="2"/>
              <a:buChar char=""/>
            </a:pPr>
            <a:r>
              <a:rPr lang="zh-CN" altLang="en-US" sz="1600" dirty="0">
                <a:solidFill>
                  <a:srgbClr val="00C7FD">
                    <a:lumMod val="75000"/>
                  </a:srgbClr>
                </a:solidFill>
                <a:latin typeface="微软雅黑" panose="020B0503020204020204" pitchFamily="34" charset="-122"/>
                <a:ea typeface="微软雅黑" panose="020B0503020204020204" pitchFamily="34" charset="-122"/>
              </a:rPr>
              <a:t>请您发布一篇描述该次作品的文章，需要包含问题陈述、解决问题的方法以及用于构建解决方案的代码（可选择展示部分代码），还可包含相关参赛经验分享等。文章可发布在</a:t>
            </a:r>
            <a:r>
              <a:rPr lang="en-US" sz="1600" dirty="0" err="1">
                <a:solidFill>
                  <a:srgbClr val="00C7FD">
                    <a:lumMod val="75000"/>
                  </a:srgbClr>
                </a:solidFill>
                <a:latin typeface="微软雅黑" panose="020B0503020204020204" pitchFamily="34" charset="-122"/>
                <a:ea typeface="微软雅黑" panose="020B0503020204020204" pitchFamily="34" charset="-122"/>
              </a:rPr>
              <a:t>github</a:t>
            </a:r>
            <a:r>
              <a:rPr lang="en-US" sz="1600" dirty="0">
                <a:solidFill>
                  <a:srgbClr val="00C7FD">
                    <a:lumMod val="75000"/>
                  </a:srgbClr>
                </a:solidFill>
                <a:latin typeface="微软雅黑" panose="020B0503020204020204" pitchFamily="34" charset="-122"/>
                <a:ea typeface="微软雅黑" panose="020B0503020204020204" pitchFamily="34" charset="-122"/>
              </a:rPr>
              <a:t>, </a:t>
            </a:r>
            <a:r>
              <a:rPr lang="en-US" sz="1600" dirty="0" err="1">
                <a:solidFill>
                  <a:srgbClr val="00C7FD">
                    <a:lumMod val="75000"/>
                  </a:srgbClr>
                </a:solidFill>
                <a:latin typeface="微软雅黑" panose="020B0503020204020204" pitchFamily="34" charset="-122"/>
                <a:ea typeface="微软雅黑" panose="020B0503020204020204" pitchFamily="34" charset="-122"/>
              </a:rPr>
              <a:t>gitcode</a:t>
            </a:r>
            <a:r>
              <a:rPr lang="zh-CN" altLang="en-US" sz="1600" dirty="0">
                <a:solidFill>
                  <a:srgbClr val="00C7FD">
                    <a:lumMod val="75000"/>
                  </a:srgbClr>
                </a:solidFill>
                <a:latin typeface="微软雅黑" panose="020B0503020204020204" pitchFamily="34" charset="-122"/>
                <a:ea typeface="微软雅黑" panose="020B0503020204020204" pitchFamily="34" charset="-122"/>
              </a:rPr>
              <a:t>或</a:t>
            </a:r>
            <a:r>
              <a:rPr lang="en-US" sz="1600" dirty="0">
                <a:solidFill>
                  <a:srgbClr val="00C7FD">
                    <a:lumMod val="75000"/>
                  </a:srgbClr>
                </a:solidFill>
                <a:latin typeface="微软雅黑" panose="020B0503020204020204" pitchFamily="34" charset="-122"/>
                <a:ea typeface="微软雅黑" panose="020B0503020204020204" pitchFamily="34" charset="-122"/>
              </a:rPr>
              <a:t>CSDN</a:t>
            </a:r>
            <a:r>
              <a:rPr lang="zh-CN" altLang="en-US" sz="1600" dirty="0">
                <a:solidFill>
                  <a:srgbClr val="00C7FD">
                    <a:lumMod val="75000"/>
                  </a:srgbClr>
                </a:solidFill>
                <a:latin typeface="微软雅黑" panose="020B0503020204020204" pitchFamily="34" charset="-122"/>
                <a:ea typeface="微软雅黑" panose="020B0503020204020204" pitchFamily="34" charset="-122"/>
              </a:rPr>
              <a:t>博客、知乎等平台。提交一篇完整清晰的博客对于提高您在比赛中的获胜机率有相应的帮助。</a:t>
            </a:r>
            <a:endParaRPr lang="en-US" sz="1600" dirty="0">
              <a:solidFill>
                <a:srgbClr val="00C7FD">
                  <a:lumMod val="75000"/>
                </a:srgbClr>
              </a:solidFill>
              <a:latin typeface="微软雅黑" panose="020B0503020204020204" pitchFamily="34" charset="-122"/>
              <a:ea typeface="微软雅黑" panose="020B0503020204020204" pitchFamily="34" charset="-122"/>
            </a:endParaRPr>
          </a:p>
          <a:p>
            <a:pPr marL="342900" indent="-342900">
              <a:spcBef>
                <a:spcPts val="0"/>
              </a:spcBef>
              <a:buFont typeface="Symbol" panose="05050102010706020507" pitchFamily="18" charset="2"/>
              <a:buChar char=""/>
            </a:pPr>
            <a:r>
              <a:rPr lang="zh-CN" altLang="en-US" sz="1600" dirty="0">
                <a:solidFill>
                  <a:srgbClr val="00C7FD">
                    <a:lumMod val="75000"/>
                  </a:srgbClr>
                </a:solidFill>
                <a:latin typeface="微软雅黑" panose="020B0503020204020204" pitchFamily="34" charset="-122"/>
                <a:ea typeface="微软雅黑" panose="020B0503020204020204" pitchFamily="34" charset="-122"/>
              </a:rPr>
              <a:t>请将文章链接提交到大赛网站</a:t>
            </a:r>
            <a:endParaRPr lang="en-US" sz="1600" dirty="0">
              <a:solidFill>
                <a:srgbClr val="00C7FD">
                  <a:lumMod val="75000"/>
                </a:srgbClr>
              </a:solidFill>
              <a:latin typeface="微软雅黑" panose="020B0503020204020204" pitchFamily="34" charset="-122"/>
              <a:ea typeface="微软雅黑" panose="020B0503020204020204" pitchFamily="34" charset="-122"/>
            </a:endParaRPr>
          </a:p>
          <a:p>
            <a:pPr marR="0" lvl="0">
              <a:spcBef>
                <a:spcPts val="0"/>
              </a:spcBef>
              <a:spcAft>
                <a:spcPts val="0"/>
              </a:spcAft>
            </a:pPr>
            <a:endParaRPr lang="en-US" altLang="zh-CN" sz="1600" dirty="0">
              <a:solidFill>
                <a:srgbClr val="00C7FD">
                  <a:lumMod val="75000"/>
                </a:srgbClr>
              </a:solidFill>
              <a:latin typeface="微软雅黑" panose="020B0503020204020204" pitchFamily="34" charset="-122"/>
              <a:ea typeface="微软雅黑" panose="020B0503020204020204" pitchFamily="34" charset="-122"/>
            </a:endParaRPr>
          </a:p>
          <a:p>
            <a:pPr marL="285750" marR="0" lvl="0" indent="-285750">
              <a:spcBef>
                <a:spcPts val="0"/>
              </a:spcBef>
              <a:spcAft>
                <a:spcPts val="0"/>
              </a:spcAft>
              <a:buFont typeface="Wingdings" panose="05000000000000000000" pitchFamily="2" charset="2"/>
              <a:buChar char="Ø"/>
            </a:pPr>
            <a:r>
              <a:rPr lang="zh-CN" altLang="en-US" sz="1600" dirty="0">
                <a:solidFill>
                  <a:srgbClr val="00C7FD">
                    <a:lumMod val="75000"/>
                  </a:srgbClr>
                </a:solidFill>
                <a:latin typeface="微软雅黑" panose="020B0503020204020204" pitchFamily="34" charset="-122"/>
                <a:ea typeface="微软雅黑" panose="020B0503020204020204" pitchFamily="34" charset="-122"/>
              </a:rPr>
              <a:t>作品可以提交多次，以最后一次为准</a:t>
            </a:r>
            <a:endParaRPr lang="en-US" altLang="zh-CN" sz="1600" dirty="0">
              <a:solidFill>
                <a:srgbClr val="00C7FD">
                  <a:lumMod val="75000"/>
                </a:srgbClr>
              </a:solidFill>
              <a:latin typeface="微软雅黑" panose="020B0503020204020204" pitchFamily="34" charset="-122"/>
              <a:ea typeface="微软雅黑" panose="020B0503020204020204" pitchFamily="34" charset="-122"/>
            </a:endParaRPr>
          </a:p>
          <a:p>
            <a:pPr marL="285750" marR="0" lvl="0" indent="-285750">
              <a:spcBef>
                <a:spcPts val="0"/>
              </a:spcBef>
              <a:spcAft>
                <a:spcPts val="0"/>
              </a:spcAft>
              <a:buFont typeface="Wingdings" panose="05000000000000000000" pitchFamily="2" charset="2"/>
              <a:buChar char="Ø"/>
            </a:pPr>
            <a:endParaRPr lang="en-US" altLang="zh-CN" sz="1600" dirty="0">
              <a:solidFill>
                <a:srgbClr val="00C7FD">
                  <a:lumMod val="75000"/>
                </a:srgbClr>
              </a:solidFill>
              <a:latin typeface="微软雅黑" panose="020B0503020204020204" pitchFamily="34" charset="-122"/>
              <a:ea typeface="微软雅黑" panose="020B0503020204020204" pitchFamily="34" charset="-122"/>
            </a:endParaRPr>
          </a:p>
          <a:p>
            <a:pPr marL="285750" marR="0" lvl="0" indent="-285750">
              <a:spcBef>
                <a:spcPts val="0"/>
              </a:spcBef>
              <a:spcAft>
                <a:spcPts val="0"/>
              </a:spcAft>
              <a:buFont typeface="Wingdings" panose="05000000000000000000" pitchFamily="2" charset="2"/>
              <a:buChar char="Ø"/>
            </a:pPr>
            <a:r>
              <a:rPr lang="zh-CN" altLang="en-US" sz="1600" dirty="0">
                <a:solidFill>
                  <a:srgbClr val="00C7FD">
                    <a:lumMod val="75000"/>
                  </a:srgbClr>
                </a:solidFill>
                <a:latin typeface="微软雅黑" panose="020B0503020204020204" pitchFamily="34" charset="-122"/>
                <a:ea typeface="微软雅黑" panose="020B0503020204020204" pitchFamily="34" charset="-122"/>
              </a:rPr>
              <a:t>任何疑问可邮件联系组织方：</a:t>
            </a:r>
            <a:r>
              <a:rPr lang="en-US" altLang="zh-CN" sz="1600" dirty="0">
                <a:solidFill>
                  <a:srgbClr val="00C7FD">
                    <a:lumMod val="75000"/>
                  </a:srgbClr>
                </a:solidFill>
                <a:latin typeface="微软雅黑" panose="020B0503020204020204" pitchFamily="34" charset="-122"/>
                <a:ea typeface="微软雅黑" panose="020B0503020204020204" pitchFamily="34" charset="-122"/>
              </a:rPr>
              <a:t>idzprc@intel.com</a:t>
            </a:r>
            <a:endParaRPr lang="zh-CN" altLang="en-US" sz="1600" dirty="0">
              <a:solidFill>
                <a:srgbClr val="00C7FD">
                  <a:lumMod val="75000"/>
                </a:srgb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09599" y="334079"/>
            <a:ext cx="10972801" cy="1091827"/>
          </a:xfrm>
        </p:spPr>
        <p:txBody>
          <a:bodyPr lIns="0" tIns="0" rIns="0" bIns="0" anchor="t">
            <a:normAutofit/>
          </a:bodyPr>
          <a:lstStyle/>
          <a:p>
            <a:r>
              <a:rPr lang="zh-CN" altLang="en-US" sz="4800" dirty="0">
                <a:latin typeface="微软雅黑" panose="020B0503020204020204" pitchFamily="34" charset="-122"/>
                <a:ea typeface="微软雅黑" panose="020B0503020204020204" pitchFamily="34" charset="-122"/>
              </a:rPr>
              <a:t>方案简介</a:t>
            </a:r>
            <a:endParaRPr lang="en-US" sz="4800" dirty="0">
              <a:latin typeface="微软雅黑" panose="020B0503020204020204" pitchFamily="34" charset="-122"/>
              <a:ea typeface="微软雅黑" panose="020B0503020204020204" pitchFamily="34" charset="-122"/>
            </a:endParaRPr>
          </a:p>
        </p:txBody>
      </p:sp>
      <p:sp>
        <p:nvSpPr>
          <p:cNvPr id="3" name="TextBox 2"/>
          <p:cNvSpPr txBox="1"/>
          <p:nvPr/>
        </p:nvSpPr>
        <p:spPr>
          <a:xfrm>
            <a:off x="609598" y="1179684"/>
            <a:ext cx="8731625" cy="42575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lIns="91440" tIns="45720" rIns="91440" bIns="45720" anchor="t">
            <a:spAutoFit/>
          </a:bodyPr>
          <a:lstStyle/>
          <a:p>
            <a:pPr marL="0" marR="0">
              <a:lnSpc>
                <a:spcPct val="118000"/>
              </a:lnSpc>
              <a:spcBef>
                <a:spcPts val="0"/>
              </a:spcBef>
              <a:spcAft>
                <a:spcPts val="0"/>
              </a:spcAft>
            </a:pPr>
            <a:r>
              <a:rPr lang="zh-CN" altLang="en-US" sz="2000" dirty="0">
                <a:solidFill>
                  <a:schemeClr val="accent2">
                    <a:lumMod val="75000"/>
                  </a:schemeClr>
                </a:solidFill>
                <a:latin typeface="微软雅黑" panose="020B0503020204020204" pitchFamily="34" charset="-122"/>
                <a:ea typeface="微软雅黑" panose="020B0503020204020204" pitchFamily="34" charset="-122"/>
              </a:rPr>
              <a:t>请简述使用了什么思路和方法解决该问题，以及该方案的亮点。</a:t>
            </a:r>
            <a:endParaRPr lang="zh-CN" altLang="en-US" sz="2000" dirty="0">
              <a:solidFill>
                <a:schemeClr val="accent2">
                  <a:lumMod val="75000"/>
                </a:schemeClr>
              </a:solidFill>
              <a:latin typeface="微软雅黑" panose="020B0503020204020204" pitchFamily="34" charset="-122"/>
              <a:ea typeface="微软雅黑" panose="020B0503020204020204" pitchFamily="34" charset="-122"/>
            </a:endParaRPr>
          </a:p>
        </p:txBody>
      </p:sp>
      <p:sp>
        <p:nvSpPr>
          <p:cNvPr id="4" name="TextBox 3"/>
          <p:cNvSpPr txBox="1"/>
          <p:nvPr/>
        </p:nvSpPr>
        <p:spPr>
          <a:xfrm>
            <a:off x="673606" y="2065159"/>
            <a:ext cx="10482074" cy="40036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R="0" lvl="0">
              <a:lnSpc>
                <a:spcPct val="107000"/>
              </a:lnSpc>
              <a:spcBef>
                <a:spcPts val="0"/>
              </a:spcBef>
              <a:spcAft>
                <a:spcPts val="0"/>
              </a:spcAft>
            </a:pPr>
            <a:r>
              <a:rPr lang="zh-CN" altLang="en-US" sz="2000" dirty="0">
                <a:solidFill>
                  <a:schemeClr val="accent2">
                    <a:lumMod val="75000"/>
                  </a:schemeClr>
                </a:solidFill>
                <a:latin typeface="微软雅黑" panose="020B0503020204020204" pitchFamily="34" charset="-122"/>
                <a:ea typeface="微软雅黑" panose="020B0503020204020204" pitchFamily="34" charset="-122"/>
              </a:rPr>
              <a:t>可完善初赛中所提交的</a:t>
            </a:r>
            <a:r>
              <a:rPr lang="en-US" sz="2000" dirty="0">
                <a:solidFill>
                  <a:schemeClr val="accent2">
                    <a:lumMod val="75000"/>
                  </a:schemeClr>
                </a:solidFill>
                <a:latin typeface="微软雅黑" panose="020B0503020204020204" pitchFamily="34" charset="-122"/>
                <a:ea typeface="微软雅黑" panose="020B0503020204020204" pitchFamily="34" charset="-122"/>
              </a:rPr>
              <a:t>Proposal</a:t>
            </a:r>
            <a:r>
              <a:rPr lang="zh-CN" altLang="en-US" sz="2000" dirty="0">
                <a:solidFill>
                  <a:schemeClr val="accent2">
                    <a:lumMod val="75000"/>
                  </a:schemeClr>
                </a:solidFill>
                <a:latin typeface="微软雅黑" panose="020B0503020204020204" pitchFamily="34" charset="-122"/>
                <a:ea typeface="微软雅黑" panose="020B0503020204020204" pitchFamily="34" charset="-122"/>
              </a:rPr>
              <a:t>方案。</a:t>
            </a:r>
            <a:endParaRPr lang="en-US" sz="2000" dirty="0">
              <a:solidFill>
                <a:schemeClr val="accent2">
                  <a:lumMod val="7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5175" y="425974"/>
            <a:ext cx="10972801" cy="1091827"/>
          </a:xfrm>
        </p:spPr>
        <p:txBody>
          <a:bodyPr lIns="0" tIns="0" rIns="0" bIns="0" anchor="t">
            <a:noAutofit/>
          </a:bodyPr>
          <a:lstStyle/>
          <a:p>
            <a:r>
              <a:rPr lang="zh-CN" altLang="en-US" sz="4800" dirty="0">
                <a:latin typeface="微软雅黑" panose="020B0503020204020204" pitchFamily="34" charset="-122"/>
                <a:ea typeface="微软雅黑" panose="020B0503020204020204" pitchFamily="34" charset="-122"/>
              </a:rPr>
              <a:t>方案详细</a:t>
            </a:r>
            <a:r>
              <a:rPr lang="ja-JP" altLang="en-US" sz="4800" dirty="0">
                <a:latin typeface="微软雅黑" panose="020B0503020204020204" pitchFamily="34" charset="-122"/>
                <a:ea typeface="微软雅黑" panose="020B0503020204020204" pitchFamily="34" charset="-122"/>
              </a:rPr>
              <a:t>描述</a:t>
            </a:r>
            <a:endParaRPr lang="en-US" sz="4000" dirty="0">
              <a:latin typeface="微软雅黑" panose="020B0503020204020204" pitchFamily="34" charset="-122"/>
              <a:ea typeface="微软雅黑" panose="020B0503020204020204" pitchFamily="34" charset="-122"/>
            </a:endParaRPr>
          </a:p>
        </p:txBody>
      </p:sp>
      <p:sp>
        <p:nvSpPr>
          <p:cNvPr id="4" name="TextBox 3"/>
          <p:cNvSpPr txBox="1"/>
          <p:nvPr/>
        </p:nvSpPr>
        <p:spPr>
          <a:xfrm>
            <a:off x="622298" y="1670954"/>
            <a:ext cx="5629277" cy="188134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lIns="91440" tIns="45720" rIns="91440" bIns="45720" anchor="t">
            <a:spAutoFit/>
          </a:bodyPr>
          <a:lstStyle/>
          <a:p>
            <a:pPr marL="342900" indent="-342900" defTabSz="1219200" hangingPunct="0">
              <a:lnSpc>
                <a:spcPct val="118000"/>
              </a:lnSpc>
              <a:buFont typeface="Arial" panose="020B0604020202020204" pitchFamily="34" charset="0"/>
              <a:buChar char="•"/>
            </a:pPr>
            <a:r>
              <a:rPr lang="ja-JP" altLang="en-US" sz="1800" dirty="0">
                <a:solidFill>
                  <a:schemeClr val="accent2">
                    <a:lumMod val="75000"/>
                  </a:schemeClr>
                </a:solidFill>
                <a:latin typeface="微软雅黑" panose="020B0503020204020204" pitchFamily="34" charset="-122"/>
                <a:ea typeface="微软雅黑" panose="020B0503020204020204" pitchFamily="34" charset="-122"/>
              </a:rPr>
              <a:t>程序架构</a:t>
            </a:r>
            <a:r>
              <a:rPr lang="zh-CN" altLang="en-US" sz="1800" kern="0" dirty="0">
                <a:solidFill>
                  <a:srgbClr val="00C7FD">
                    <a:lumMod val="75000"/>
                  </a:srgbClr>
                </a:solidFill>
                <a:latin typeface="微软雅黑" panose="020B0503020204020204" pitchFamily="34" charset="-122"/>
                <a:ea typeface="微软雅黑" panose="020B0503020204020204" pitchFamily="34" charset="-122"/>
                <a:sym typeface="Helvetica Neue"/>
              </a:rPr>
              <a:t>（</a:t>
            </a:r>
            <a:r>
              <a:rPr lang="ja-JP" altLang="en-US" sz="1800" kern="0" dirty="0">
                <a:solidFill>
                  <a:srgbClr val="00C7FD">
                    <a:lumMod val="75000"/>
                  </a:srgbClr>
                </a:solidFill>
                <a:latin typeface="微软雅黑" panose="020B0503020204020204" pitchFamily="34" charset="-122"/>
                <a:ea typeface="微软雅黑" panose="020B0503020204020204" pitchFamily="34" charset="-122"/>
              </a:rPr>
              <a:t>流程图</a:t>
            </a:r>
            <a:r>
              <a:rPr lang="zh-CN" altLang="en-US" sz="1800" kern="0" dirty="0">
                <a:solidFill>
                  <a:srgbClr val="00C7FD">
                    <a:lumMod val="75000"/>
                  </a:srgbClr>
                </a:solidFill>
                <a:latin typeface="微软雅黑" panose="020B0503020204020204" pitchFamily="34" charset="-122"/>
                <a:ea typeface="微软雅黑" panose="020B0503020204020204" pitchFamily="34" charset="-122"/>
              </a:rPr>
              <a:t>或项目借鉴</a:t>
            </a:r>
            <a:r>
              <a:rPr lang="en-US" altLang="zh-CN" sz="1800" kern="0" dirty="0">
                <a:solidFill>
                  <a:srgbClr val="00C7FD">
                    <a:lumMod val="75000"/>
                  </a:srgbClr>
                </a:solidFill>
                <a:latin typeface="微软雅黑" panose="020B0503020204020204" pitchFamily="34" charset="-122"/>
                <a:ea typeface="微软雅黑" panose="020B0503020204020204" pitchFamily="34" charset="-122"/>
              </a:rPr>
              <a:t>/</a:t>
            </a:r>
            <a:r>
              <a:rPr lang="zh-CN" altLang="en-US" sz="1800" kern="0" dirty="0">
                <a:solidFill>
                  <a:srgbClr val="00C7FD">
                    <a:lumMod val="75000"/>
                  </a:srgbClr>
                </a:solidFill>
                <a:latin typeface="微软雅黑" panose="020B0503020204020204" pitchFamily="34" charset="-122"/>
                <a:ea typeface="微软雅黑" panose="020B0503020204020204" pitchFamily="34" charset="-122"/>
              </a:rPr>
              <a:t>参考的开源代码</a:t>
            </a:r>
            <a:r>
              <a:rPr lang="zh-CN" altLang="en-US" sz="1800" kern="0" dirty="0">
                <a:solidFill>
                  <a:srgbClr val="00C7FD">
                    <a:lumMod val="75000"/>
                  </a:srgbClr>
                </a:solidFill>
                <a:latin typeface="微软雅黑" panose="020B0503020204020204" pitchFamily="34" charset="-122"/>
                <a:ea typeface="微软雅黑" panose="020B0503020204020204" pitchFamily="34" charset="-122"/>
                <a:sym typeface="Helvetica Neue"/>
              </a:rPr>
              <a:t>）</a:t>
            </a:r>
            <a:endParaRPr lang="en-US" altLang="zh-CN" sz="1800" kern="0" dirty="0">
              <a:solidFill>
                <a:srgbClr val="00C7FD">
                  <a:lumMod val="75000"/>
                </a:srgbClr>
              </a:solidFill>
              <a:latin typeface="微软雅黑" panose="020B0503020204020204" pitchFamily="34" charset="-122"/>
              <a:ea typeface="微软雅黑" panose="020B0503020204020204" pitchFamily="34" charset="-122"/>
              <a:sym typeface="Helvetica Neue"/>
            </a:endParaRPr>
          </a:p>
          <a:p>
            <a:pPr marL="342900" indent="-342900">
              <a:lnSpc>
                <a:spcPct val="118000"/>
              </a:lnSpc>
              <a:spcBef>
                <a:spcPts val="0"/>
              </a:spcBef>
              <a:buFont typeface="Arial" panose="020B0604020202020204" pitchFamily="34" charset="0"/>
              <a:buChar char="•"/>
            </a:pPr>
            <a:r>
              <a:rPr lang="ja-JP" altLang="en-US" sz="1800" dirty="0">
                <a:solidFill>
                  <a:schemeClr val="accent2">
                    <a:lumMod val="75000"/>
                  </a:schemeClr>
                </a:solidFill>
                <a:latin typeface="微软雅黑" panose="020B0503020204020204" pitchFamily="34" charset="-122"/>
                <a:ea typeface="微软雅黑" panose="020B0503020204020204" pitchFamily="34" charset="-122"/>
              </a:rPr>
              <a:t>优化技术</a:t>
            </a:r>
            <a:r>
              <a:rPr lang="zh-CN" altLang="en-US" sz="1800" dirty="0">
                <a:solidFill>
                  <a:schemeClr val="accent2">
                    <a:lumMod val="75000"/>
                  </a:schemeClr>
                </a:solidFill>
                <a:latin typeface="微软雅黑" panose="020B0503020204020204" pitchFamily="34" charset="-122"/>
                <a:ea typeface="微软雅黑" panose="020B0503020204020204" pitchFamily="34" charset="-122"/>
              </a:rPr>
              <a:t>与方法</a:t>
            </a:r>
            <a:endParaRPr lang="en-US" altLang="ja-JP" sz="1800" dirty="0">
              <a:solidFill>
                <a:schemeClr val="accent2">
                  <a:lumMod val="75000"/>
                </a:schemeClr>
              </a:solidFill>
              <a:latin typeface="微软雅黑" panose="020B0503020204020204" pitchFamily="34" charset="-122"/>
              <a:ea typeface="微软雅黑" panose="020B0503020204020204" pitchFamily="34" charset="-122"/>
            </a:endParaRPr>
          </a:p>
          <a:p>
            <a:pPr marL="342900" indent="-342900">
              <a:lnSpc>
                <a:spcPct val="118000"/>
              </a:lnSpc>
              <a:spcBef>
                <a:spcPts val="0"/>
              </a:spcBef>
              <a:buFont typeface="Arial" panose="020B0604020202020204" pitchFamily="34" charset="0"/>
              <a:buChar char="•"/>
            </a:pPr>
            <a:r>
              <a:rPr lang="ja-JP" altLang="en-US" sz="1800" dirty="0">
                <a:solidFill>
                  <a:schemeClr val="accent2">
                    <a:lumMod val="75000"/>
                  </a:schemeClr>
                </a:solidFill>
                <a:latin typeface="微软雅黑" panose="020B0503020204020204" pitchFamily="34" charset="-122"/>
                <a:ea typeface="微软雅黑" panose="020B0503020204020204" pitchFamily="34" charset="-122"/>
              </a:rPr>
              <a:t>请列出您如何使用</a:t>
            </a:r>
            <a:r>
              <a:rPr lang="en-US" altLang="ja-JP" sz="1800" dirty="0" err="1">
                <a:solidFill>
                  <a:schemeClr val="accent2">
                    <a:lumMod val="75000"/>
                  </a:schemeClr>
                </a:solidFill>
                <a:latin typeface="微软雅黑" panose="020B0503020204020204" pitchFamily="34" charset="-122"/>
                <a:ea typeface="微软雅黑" panose="020B0503020204020204" pitchFamily="34" charset="-122"/>
              </a:rPr>
              <a:t>OpenVINO</a:t>
            </a:r>
            <a:r>
              <a:rPr lang="ja-JP" altLang="en-US" sz="1800" dirty="0">
                <a:solidFill>
                  <a:schemeClr val="accent2">
                    <a:lumMod val="75000"/>
                  </a:schemeClr>
                </a:solidFill>
                <a:latin typeface="微软雅黑" panose="020B0503020204020204" pitchFamily="34" charset="-122"/>
                <a:ea typeface="微软雅黑" panose="020B0503020204020204" pitchFamily="34" charset="-122"/>
              </a:rPr>
              <a:t>相关工具</a:t>
            </a:r>
            <a:endParaRPr lang="en-US" altLang="ja-JP" sz="1800" dirty="0">
              <a:solidFill>
                <a:schemeClr val="accent2">
                  <a:lumMod val="75000"/>
                </a:schemeClr>
              </a:solidFill>
              <a:latin typeface="微软雅黑" panose="020B0503020204020204" pitchFamily="34" charset="-122"/>
              <a:ea typeface="微软雅黑" panose="020B0503020204020204" pitchFamily="34" charset="-122"/>
            </a:endParaRPr>
          </a:p>
          <a:p>
            <a:pPr marL="342900" indent="-342900">
              <a:lnSpc>
                <a:spcPct val="107000"/>
              </a:lnSpc>
              <a:spcBef>
                <a:spcPts val="0"/>
              </a:spcBef>
              <a:buFont typeface="Arial" panose="020B0604020202020204" pitchFamily="34" charset="0"/>
              <a:buChar char="•"/>
            </a:pPr>
            <a:r>
              <a:rPr lang="zh-CN" altLang="en-US" sz="1800" dirty="0">
                <a:solidFill>
                  <a:schemeClr val="accent2">
                    <a:lumMod val="75000"/>
                  </a:schemeClr>
                </a:solidFill>
                <a:latin typeface="微软雅黑" panose="020B0503020204020204" pitchFamily="34" charset="-122"/>
                <a:ea typeface="微软雅黑" panose="020B0503020204020204" pitchFamily="34" charset="-122"/>
              </a:rPr>
              <a:t>请列出您所使用的硬件信息</a:t>
            </a:r>
            <a:endParaRPr lang="en-US" altLang="zh-CN" sz="1800" dirty="0">
              <a:solidFill>
                <a:schemeClr val="accent2">
                  <a:lumMod val="75000"/>
                </a:schemeClr>
              </a:solidFill>
              <a:latin typeface="微软雅黑" panose="020B0503020204020204" pitchFamily="34" charset="-122"/>
              <a:ea typeface="微软雅黑" panose="020B0503020204020204" pitchFamily="34" charset="-122"/>
            </a:endParaRPr>
          </a:p>
          <a:p>
            <a:pPr>
              <a:lnSpc>
                <a:spcPct val="107000"/>
              </a:lnSpc>
              <a:spcBef>
                <a:spcPts val="0"/>
              </a:spcBef>
            </a:pPr>
            <a:endParaRPr lang="en-US" sz="1800" dirty="0">
              <a:solidFill>
                <a:schemeClr val="accent2">
                  <a:lumMod val="75000"/>
                </a:schemeClr>
              </a:solidFill>
              <a:latin typeface="微软雅黑" panose="020B0503020204020204" pitchFamily="34" charset="-122"/>
              <a:ea typeface="微软雅黑" panose="020B0503020204020204" pitchFamily="34" charset="-122"/>
            </a:endParaRPr>
          </a:p>
          <a:p>
            <a:pPr marL="342900" indent="-342900">
              <a:lnSpc>
                <a:spcPct val="107000"/>
              </a:lnSpc>
              <a:spcBef>
                <a:spcPts val="0"/>
              </a:spcBef>
              <a:buFont typeface="Arial" panose="020B0604020202020204" pitchFamily="34" charset="0"/>
              <a:buChar char="•"/>
            </a:pPr>
            <a:endParaRPr lang="en-US" sz="1400" dirty="0">
              <a:solidFill>
                <a:schemeClr val="accent2">
                  <a:lumMod val="75000"/>
                </a:schemeClr>
              </a:solidFill>
              <a:latin typeface="微软雅黑" panose="020B0503020204020204" pitchFamily="34" charset="-122"/>
              <a:ea typeface="微软雅黑" panose="020B0503020204020204" pitchFamily="34" charset="-122"/>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5175" y="143579"/>
            <a:ext cx="10972801" cy="1091827"/>
          </a:xfrm>
        </p:spPr>
        <p:txBody>
          <a:bodyPr/>
          <a:lstStyle/>
          <a:p>
            <a:r>
              <a:rPr lang="zh-CN" altLang="en-US" sz="4800" dirty="0">
                <a:latin typeface="微软雅黑" panose="020B0503020204020204" pitchFamily="34" charset="-122"/>
                <a:ea typeface="微软雅黑" panose="020B0503020204020204" pitchFamily="34" charset="-122"/>
              </a:rPr>
              <a:t>结果展示</a:t>
            </a:r>
            <a:br>
              <a:rPr lang="en-US" altLang="zh-CN" sz="4800" dirty="0">
                <a:latin typeface="微软雅黑" panose="020B0503020204020204" pitchFamily="34" charset="-122"/>
                <a:ea typeface="微软雅黑" panose="020B0503020204020204" pitchFamily="34" charset="-122"/>
              </a:rPr>
            </a:br>
            <a:endParaRPr lang="en-US" sz="4000" dirty="0">
              <a:latin typeface="微软雅黑" panose="020B0503020204020204" pitchFamily="34" charset="-122"/>
              <a:ea typeface="微软雅黑" panose="020B0503020204020204" pitchFamily="34" charset="-122"/>
            </a:endParaRPr>
          </a:p>
        </p:txBody>
      </p:sp>
      <p:sp>
        <p:nvSpPr>
          <p:cNvPr id="4" name="TextBox 3"/>
          <p:cNvSpPr txBox="1"/>
          <p:nvPr/>
        </p:nvSpPr>
        <p:spPr>
          <a:xfrm>
            <a:off x="510415" y="1530483"/>
            <a:ext cx="8447848" cy="247529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lIns="91440" tIns="45720" rIns="91440" bIns="45720" anchor="t">
            <a:spAutoFit/>
          </a:bodyPr>
          <a:lstStyle/>
          <a:p>
            <a:pPr marL="342900" lvl="2" indent="-342900">
              <a:lnSpc>
                <a:spcPct val="118000"/>
              </a:lnSpc>
              <a:spcBef>
                <a:spcPts val="0"/>
              </a:spcBef>
              <a:buFont typeface="Arial" panose="020B0604020202020204" pitchFamily="34" charset="0"/>
              <a:buChar char="•"/>
            </a:pPr>
            <a:r>
              <a:rPr lang="zh-CN" altLang="en-US" sz="1800" dirty="0">
                <a:solidFill>
                  <a:schemeClr val="accent2">
                    <a:lumMod val="75000"/>
                  </a:schemeClr>
                </a:solidFill>
                <a:latin typeface="微软雅黑" panose="020B0503020204020204" pitchFamily="34" charset="-122"/>
                <a:ea typeface="微软雅黑" panose="020B0503020204020204" pitchFamily="34" charset="-122"/>
              </a:rPr>
              <a:t>生成图片</a:t>
            </a:r>
            <a:r>
              <a:rPr lang="en-US" altLang="zh-CN" sz="1800" dirty="0">
                <a:solidFill>
                  <a:schemeClr val="accent2">
                    <a:lumMod val="75000"/>
                  </a:schemeClr>
                </a:solidFill>
                <a:latin typeface="微软雅黑" panose="020B0503020204020204" pitchFamily="34" charset="-122"/>
                <a:ea typeface="微软雅黑" panose="020B0503020204020204" pitchFamily="34" charset="-122"/>
              </a:rPr>
              <a:t>(</a:t>
            </a:r>
            <a:r>
              <a:rPr lang="zh-CN" altLang="en-US" sz="1800" dirty="0">
                <a:solidFill>
                  <a:schemeClr val="accent2">
                    <a:lumMod val="75000"/>
                  </a:schemeClr>
                </a:solidFill>
                <a:latin typeface="微软雅黑" panose="020B0503020204020204" pitchFamily="34" charset="-122"/>
                <a:ea typeface="微软雅黑" panose="020B0503020204020204" pitchFamily="34" charset="-122"/>
              </a:rPr>
              <a:t>大小为</a:t>
            </a:r>
            <a:r>
              <a:rPr lang="en-US" sz="1800" dirty="0">
                <a:solidFill>
                  <a:schemeClr val="accent2">
                    <a:lumMod val="75000"/>
                  </a:schemeClr>
                </a:solidFill>
                <a:latin typeface="微软雅黑" panose="020B0503020204020204" pitchFamily="34" charset="-122"/>
                <a:ea typeface="微软雅黑" panose="020B0503020204020204" pitchFamily="34" charset="-122"/>
              </a:rPr>
              <a:t>512*512,24 </a:t>
            </a:r>
            <a:r>
              <a:rPr lang="en-US" sz="1800" dirty="0" err="1">
                <a:solidFill>
                  <a:schemeClr val="accent2">
                    <a:lumMod val="75000"/>
                  </a:schemeClr>
                </a:solidFill>
                <a:latin typeface="微软雅黑" panose="020B0503020204020204" pitchFamily="34" charset="-122"/>
                <a:ea typeface="微软雅黑" panose="020B0503020204020204" pitchFamily="34" charset="-122"/>
              </a:rPr>
              <a:t>Bit,PNG</a:t>
            </a:r>
            <a:r>
              <a:rPr lang="zh-CN" altLang="en-US" sz="1800">
                <a:solidFill>
                  <a:schemeClr val="accent2">
                    <a:lumMod val="75000"/>
                  </a:schemeClr>
                </a:solidFill>
                <a:latin typeface="微软雅黑" panose="020B0503020204020204" pitchFamily="34" charset="-122"/>
                <a:ea typeface="微软雅黑" panose="020B0503020204020204" pitchFamily="34" charset="-122"/>
              </a:rPr>
              <a:t>格式</a:t>
            </a:r>
            <a:r>
              <a:rPr lang="en-US" sz="1800">
                <a:solidFill>
                  <a:schemeClr val="accent2">
                    <a:lumMod val="75000"/>
                  </a:schemeClr>
                </a:solidFill>
                <a:latin typeface="微软雅黑" panose="020B0503020204020204" pitchFamily="34" charset="-122"/>
                <a:ea typeface="微软雅黑" panose="020B0503020204020204" pitchFamily="34" charset="-122"/>
              </a:rPr>
              <a:t>)</a:t>
            </a:r>
            <a:r>
              <a:rPr lang="zh-CN" altLang="en-US" sz="1800" dirty="0">
                <a:solidFill>
                  <a:schemeClr val="accent2">
                    <a:lumMod val="75000"/>
                  </a:schemeClr>
                </a:solidFill>
                <a:latin typeface="微软雅黑" panose="020B0503020204020204" pitchFamily="34" charset="-122"/>
                <a:ea typeface="微软雅黑" panose="020B0503020204020204" pitchFamily="34" charset="-122"/>
              </a:rPr>
              <a:t>； </a:t>
            </a:r>
            <a:endParaRPr lang="en-US" altLang="zh-CN" sz="1800" dirty="0">
              <a:solidFill>
                <a:schemeClr val="accent2">
                  <a:lumMod val="75000"/>
                </a:schemeClr>
              </a:solidFill>
              <a:latin typeface="微软雅黑" panose="020B0503020204020204" pitchFamily="34" charset="-122"/>
              <a:ea typeface="微软雅黑" panose="020B0503020204020204" pitchFamily="34" charset="-122"/>
            </a:endParaRPr>
          </a:p>
          <a:p>
            <a:pPr marL="342900" marR="0" lvl="0" indent="-342900">
              <a:lnSpc>
                <a:spcPct val="107000"/>
              </a:lnSpc>
              <a:spcBef>
                <a:spcPts val="0"/>
              </a:spcBef>
              <a:spcAft>
                <a:spcPts val="800"/>
              </a:spcAft>
              <a:buFont typeface="Arial" panose="020B0604020202020204" pitchFamily="34" charset="0"/>
              <a:buChar char="•"/>
            </a:pPr>
            <a:r>
              <a:rPr lang="zh-CN" altLang="en-US" sz="1800" dirty="0">
                <a:solidFill>
                  <a:schemeClr val="accent2">
                    <a:lumMod val="75000"/>
                  </a:schemeClr>
                </a:solidFill>
                <a:latin typeface="微软雅黑" panose="020B0503020204020204" pitchFamily="34" charset="-122"/>
                <a:ea typeface="微软雅黑" panose="020B0503020204020204" pitchFamily="34" charset="-122"/>
              </a:rPr>
              <a:t>在相同生成参数情况下（例如：分辨力），</a:t>
            </a:r>
            <a:r>
              <a:rPr lang="en-US" sz="1800" dirty="0">
                <a:solidFill>
                  <a:schemeClr val="accent2">
                    <a:lumMod val="75000"/>
                  </a:schemeClr>
                </a:solidFill>
                <a:latin typeface="微软雅黑" panose="020B0503020204020204" pitchFamily="34" charset="-122"/>
                <a:ea typeface="微软雅黑" panose="020B0503020204020204" pitchFamily="34" charset="-122"/>
              </a:rPr>
              <a:t>20</a:t>
            </a:r>
            <a:r>
              <a:rPr lang="zh-CN" altLang="en-US" sz="1800" dirty="0">
                <a:solidFill>
                  <a:schemeClr val="accent2">
                    <a:lumMod val="75000"/>
                  </a:schemeClr>
                </a:solidFill>
                <a:latin typeface="微软雅黑" panose="020B0503020204020204" pitchFamily="34" charset="-122"/>
                <a:ea typeface="微软雅黑" panose="020B0503020204020204" pitchFamily="34" charset="-122"/>
              </a:rPr>
              <a:t>次采样迭代后，端到端延迟（文本输入</a:t>
            </a:r>
            <a:r>
              <a:rPr lang="en-US" sz="1800" dirty="0">
                <a:solidFill>
                  <a:schemeClr val="accent2">
                    <a:lumMod val="75000"/>
                  </a:schemeClr>
                </a:solidFill>
                <a:latin typeface="微软雅黑" panose="020B0503020204020204" pitchFamily="34" charset="-122"/>
                <a:ea typeface="微软雅黑" panose="020B0503020204020204" pitchFamily="34" charset="-122"/>
              </a:rPr>
              <a:t>-RGB</a:t>
            </a:r>
            <a:r>
              <a:rPr lang="zh-CN" altLang="en-US" sz="1800" dirty="0">
                <a:solidFill>
                  <a:schemeClr val="accent2">
                    <a:lumMod val="75000"/>
                  </a:schemeClr>
                </a:solidFill>
                <a:latin typeface="微软雅黑" panose="020B0503020204020204" pitchFamily="34" charset="-122"/>
                <a:ea typeface="微软雅黑" panose="020B0503020204020204" pitchFamily="34" charset="-122"/>
              </a:rPr>
              <a:t>图像输出）；</a:t>
            </a:r>
            <a:endParaRPr lang="en-US" sz="1800" dirty="0">
              <a:solidFill>
                <a:schemeClr val="accent2">
                  <a:lumMod val="75000"/>
                </a:schemeClr>
              </a:solidFill>
              <a:latin typeface="微软雅黑" panose="020B0503020204020204" pitchFamily="34" charset="-122"/>
              <a:ea typeface="微软雅黑" panose="020B0503020204020204" pitchFamily="34" charset="-122"/>
            </a:endParaRPr>
          </a:p>
          <a:p>
            <a:pPr marL="342900" marR="0" lvl="0" indent="-342900">
              <a:lnSpc>
                <a:spcPct val="107000"/>
              </a:lnSpc>
              <a:spcBef>
                <a:spcPts val="0"/>
              </a:spcBef>
              <a:spcAft>
                <a:spcPts val="800"/>
              </a:spcAft>
              <a:buFont typeface="Arial" panose="020B0604020202020204" pitchFamily="34" charset="0"/>
              <a:buChar char="•"/>
            </a:pPr>
            <a:r>
              <a:rPr lang="zh-CN" altLang="en-US" sz="1800" dirty="0">
                <a:solidFill>
                  <a:schemeClr val="accent2">
                    <a:lumMod val="75000"/>
                  </a:schemeClr>
                </a:solidFill>
                <a:latin typeface="微软雅黑" panose="020B0503020204020204" pitchFamily="34" charset="-122"/>
                <a:ea typeface="微软雅黑" panose="020B0503020204020204" pitchFamily="34" charset="-122"/>
              </a:rPr>
              <a:t>在相同生成参数情况下（例如：分辨力），</a:t>
            </a:r>
            <a:r>
              <a:rPr lang="en-US" sz="1800" dirty="0">
                <a:solidFill>
                  <a:schemeClr val="accent2">
                    <a:lumMod val="75000"/>
                  </a:schemeClr>
                </a:solidFill>
                <a:latin typeface="微软雅黑" panose="020B0503020204020204" pitchFamily="34" charset="-122"/>
                <a:ea typeface="微软雅黑" panose="020B0503020204020204" pitchFamily="34" charset="-122"/>
              </a:rPr>
              <a:t>20</a:t>
            </a:r>
            <a:r>
              <a:rPr lang="zh-CN" altLang="en-US" sz="1800" dirty="0">
                <a:solidFill>
                  <a:schemeClr val="accent2">
                    <a:lumMod val="75000"/>
                  </a:schemeClr>
                </a:solidFill>
                <a:latin typeface="微软雅黑" panose="020B0503020204020204" pitchFamily="34" charset="-122"/>
                <a:ea typeface="微软雅黑" panose="020B0503020204020204" pitchFamily="34" charset="-122"/>
              </a:rPr>
              <a:t>次采样迭代后，内存占用峰值。</a:t>
            </a:r>
            <a:endParaRPr lang="en-US" sz="1800" dirty="0">
              <a:solidFill>
                <a:schemeClr val="accent2">
                  <a:lumMod val="75000"/>
                </a:schemeClr>
              </a:solidFill>
              <a:latin typeface="微软雅黑" panose="020B0503020204020204" pitchFamily="34" charset="-122"/>
              <a:ea typeface="微软雅黑" panose="020B0503020204020204" pitchFamily="34" charset="-122"/>
            </a:endParaRPr>
          </a:p>
          <a:p>
            <a:pPr marL="342900" lvl="2" indent="-342900">
              <a:lnSpc>
                <a:spcPct val="118000"/>
              </a:lnSpc>
              <a:spcBef>
                <a:spcPts val="0"/>
              </a:spcBef>
              <a:buFont typeface="Arial" panose="020B0604020202020204" pitchFamily="34" charset="0"/>
              <a:buChar char="•"/>
            </a:pPr>
            <a:r>
              <a:rPr lang="en-US" sz="1800" dirty="0">
                <a:solidFill>
                  <a:schemeClr val="accent2">
                    <a:lumMod val="75000"/>
                  </a:schemeClr>
                </a:solidFill>
                <a:latin typeface="微软雅黑" panose="020B0503020204020204" pitchFamily="34" charset="-122"/>
                <a:ea typeface="微软雅黑" panose="020B0503020204020204" pitchFamily="34" charset="-122"/>
              </a:rPr>
              <a:t>CPU</a:t>
            </a:r>
            <a:r>
              <a:rPr lang="zh-CN" altLang="en-US" sz="1800" dirty="0">
                <a:solidFill>
                  <a:schemeClr val="accent2">
                    <a:lumMod val="75000"/>
                  </a:schemeClr>
                </a:solidFill>
                <a:latin typeface="微软雅黑" panose="020B0503020204020204" pitchFamily="34" charset="-122"/>
                <a:ea typeface="微软雅黑" panose="020B0503020204020204" pitchFamily="34" charset="-122"/>
              </a:rPr>
              <a:t>的使用率峰值</a:t>
            </a:r>
            <a:endParaRPr lang="en-US" altLang="zh-CN" sz="1800" dirty="0">
              <a:solidFill>
                <a:schemeClr val="accent2">
                  <a:lumMod val="75000"/>
                </a:schemeClr>
              </a:solidFill>
              <a:latin typeface="微软雅黑" panose="020B0503020204020204" pitchFamily="34" charset="-122"/>
              <a:ea typeface="微软雅黑" panose="020B0503020204020204" pitchFamily="34" charset="-122"/>
            </a:endParaRPr>
          </a:p>
          <a:p>
            <a:pPr marL="342900" lvl="2" indent="-342900">
              <a:lnSpc>
                <a:spcPct val="118000"/>
              </a:lnSpc>
              <a:spcBef>
                <a:spcPts val="0"/>
              </a:spcBef>
              <a:buFont typeface="Arial" panose="020B0604020202020204" pitchFamily="34" charset="0"/>
              <a:buChar char="•"/>
            </a:pPr>
            <a:r>
              <a:rPr lang="zh-CN" altLang="en-US" sz="1800" dirty="0">
                <a:solidFill>
                  <a:schemeClr val="accent2">
                    <a:lumMod val="75000"/>
                  </a:schemeClr>
                </a:solidFill>
                <a:latin typeface="微软雅黑" panose="020B0503020204020204" pitchFamily="34" charset="-122"/>
                <a:ea typeface="微软雅黑" panose="020B0503020204020204" pitchFamily="34" charset="-122"/>
              </a:rPr>
              <a:t>作品中用到的关键技术与最终效果</a:t>
            </a:r>
            <a:endParaRPr lang="en-US" altLang="zh-CN" sz="1800" dirty="0">
              <a:solidFill>
                <a:schemeClr val="accent2">
                  <a:lumMod val="75000"/>
                </a:schemeClr>
              </a:solidFill>
              <a:latin typeface="微软雅黑" panose="020B0503020204020204" pitchFamily="34" charset="-122"/>
              <a:ea typeface="微软雅黑" panose="020B0503020204020204" pitchFamily="34" charset="-122"/>
            </a:endParaRPr>
          </a:p>
          <a:p>
            <a:pPr marL="342900" marR="0" indent="-342900">
              <a:lnSpc>
                <a:spcPct val="107000"/>
              </a:lnSpc>
              <a:spcBef>
                <a:spcPts val="0"/>
              </a:spcBef>
              <a:spcAft>
                <a:spcPts val="0"/>
              </a:spcAft>
              <a:buFont typeface="Arial" panose="020B0604020202020204" pitchFamily="34" charset="0"/>
              <a:buChar char="•"/>
            </a:pPr>
            <a:endParaRPr lang="en-US" sz="2000" dirty="0">
              <a:solidFill>
                <a:schemeClr val="accent2">
                  <a:lumMod val="7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5175" y="143579"/>
            <a:ext cx="10972801" cy="1091827"/>
          </a:xfrm>
        </p:spPr>
        <p:txBody>
          <a:bodyPr/>
          <a:lstStyle/>
          <a:p>
            <a:r>
              <a:rPr lang="zh-CN" altLang="en-US" sz="4800">
                <a:latin typeface="微软雅黑" panose="020B0503020204020204" pitchFamily="34" charset="-122"/>
                <a:ea typeface="微软雅黑" panose="020B0503020204020204" pitchFamily="34" charset="-122"/>
              </a:rPr>
              <a:t>总结</a:t>
            </a:r>
            <a:endParaRPr lang="en-US" sz="4800">
              <a:latin typeface="微软雅黑" panose="020B0503020204020204" pitchFamily="34" charset="-122"/>
              <a:ea typeface="微软雅黑" panose="020B0503020204020204" pitchFamily="34" charset="-122"/>
            </a:endParaRPr>
          </a:p>
        </p:txBody>
      </p:sp>
      <p:sp>
        <p:nvSpPr>
          <p:cNvPr id="3" name="TextBox 2"/>
          <p:cNvSpPr txBox="1"/>
          <p:nvPr/>
        </p:nvSpPr>
        <p:spPr>
          <a:xfrm>
            <a:off x="765175" y="1231283"/>
            <a:ext cx="10118107" cy="89723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defTabSz="1219200" hangingPunct="0">
              <a:lnSpc>
                <a:spcPct val="107000"/>
              </a:lnSpc>
            </a:pPr>
            <a:r>
              <a:rPr lang="zh-CN" altLang="en-US" sz="1600" kern="0" dirty="0">
                <a:solidFill>
                  <a:srgbClr val="00C7FD">
                    <a:lumMod val="75000"/>
                  </a:srgbClr>
                </a:solidFill>
                <a:latin typeface="微软雅黑" panose="020B0503020204020204" pitchFamily="34" charset="-122"/>
                <a:ea typeface="微软雅黑" panose="020B0503020204020204" pitchFamily="34" charset="-122"/>
                <a:cs typeface="宋体" panose="02010600030101010101" pitchFamily="2" charset="-122"/>
                <a:sym typeface="Helvetica Neue"/>
              </a:rPr>
              <a:t>可进一步强调您的方案的优势与特点等</a:t>
            </a:r>
            <a:r>
              <a:rPr lang="en-US" altLang="zh-CN" sz="1600" kern="0" dirty="0">
                <a:solidFill>
                  <a:srgbClr val="00C7FD">
                    <a:lumMod val="75000"/>
                  </a:srgbClr>
                </a:solidFill>
                <a:latin typeface="微软雅黑" panose="020B0503020204020204" pitchFamily="34" charset="-122"/>
                <a:ea typeface="微软雅黑" panose="020B0503020204020204" pitchFamily="34" charset="-122"/>
                <a:cs typeface="宋体" panose="02010600030101010101" pitchFamily="2" charset="-122"/>
                <a:sym typeface="Helvetica Neue"/>
              </a:rPr>
              <a:t>,</a:t>
            </a:r>
            <a:r>
              <a:rPr lang="zh-CN" altLang="en-US" sz="1600" kern="0" dirty="0">
                <a:solidFill>
                  <a:srgbClr val="00C7FD">
                    <a:lumMod val="75000"/>
                  </a:srgbClr>
                </a:solidFill>
                <a:latin typeface="微软雅黑" panose="020B0503020204020204" pitchFamily="34" charset="-122"/>
                <a:ea typeface="微软雅黑" panose="020B0503020204020204" pitchFamily="34" charset="-122"/>
              </a:rPr>
              <a:t>及其他有助于评委了解项目特色的相关信息</a:t>
            </a:r>
            <a:r>
              <a:rPr lang="zh-CN" altLang="en-US" sz="1600" kern="0" dirty="0">
                <a:solidFill>
                  <a:srgbClr val="00C7FD">
                    <a:lumMod val="75000"/>
                  </a:srgbClr>
                </a:solidFill>
                <a:latin typeface="微软雅黑" panose="020B0503020204020204" pitchFamily="34" charset="-122"/>
                <a:ea typeface="微软雅黑" panose="020B0503020204020204" pitchFamily="34" charset="-122"/>
                <a:sym typeface="Helvetica Neue"/>
              </a:rPr>
              <a:t>。</a:t>
            </a:r>
            <a:endParaRPr lang="en-US" altLang="zh-CN" sz="1600" kern="0" dirty="0">
              <a:solidFill>
                <a:srgbClr val="00C7FD">
                  <a:lumMod val="75000"/>
                </a:srgbClr>
              </a:solidFill>
              <a:latin typeface="微软雅黑" panose="020B0503020204020204" pitchFamily="34" charset="-122"/>
              <a:ea typeface="微软雅黑" panose="020B0503020204020204" pitchFamily="34" charset="-122"/>
              <a:sym typeface="Helvetica Neue"/>
            </a:endParaRPr>
          </a:p>
          <a:p>
            <a:pPr defTabSz="1219200" hangingPunct="0">
              <a:lnSpc>
                <a:spcPct val="107000"/>
              </a:lnSpc>
            </a:pPr>
            <a:r>
              <a:rPr lang="zh-CN" altLang="en-US" sz="1600" kern="0" dirty="0">
                <a:solidFill>
                  <a:srgbClr val="00C7FD">
                    <a:lumMod val="75000"/>
                  </a:srgbClr>
                </a:solidFill>
                <a:latin typeface="微软雅黑" panose="020B0503020204020204" pitchFamily="34" charset="-122"/>
                <a:ea typeface="微软雅黑" panose="020B0503020204020204" pitchFamily="34" charset="-122"/>
                <a:sym typeface="Helvetica Neue"/>
              </a:rPr>
              <a:t>可简述参赛经验，如遇到的困难及解决方法。</a:t>
            </a:r>
            <a:endParaRPr lang="en-US" sz="1600" kern="0" dirty="0">
              <a:solidFill>
                <a:srgbClr val="000000"/>
              </a:solidFill>
              <a:latin typeface="微软雅黑" panose="020B0503020204020204" pitchFamily="34" charset="-122"/>
              <a:ea typeface="微软雅黑" panose="020B0503020204020204" pitchFamily="34" charset="-122"/>
              <a:sym typeface="Helvetica Neue"/>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ags/tag4.xml><?xml version="1.0" encoding="utf-8"?>
<p:tagLst xmlns:p="http://schemas.openxmlformats.org/presentationml/2006/main">
  <p:tag name="commondata" val="eyJoZGlkIjoiMWE4ZGQxZjhjZWEzZTUxZDE0N2RiZTllZjFkMDQ1ODQifQ=="/>
</p:tagLst>
</file>

<file path=ppt/theme/theme1.xml><?xml version="1.0" encoding="utf-8"?>
<a:theme xmlns:a="http://schemas.openxmlformats.org/drawingml/2006/main" name="21_BasicWhite">
  <a:themeElements>
    <a:clrScheme name="Intel2020">
      <a:dk1>
        <a:srgbClr val="000000"/>
      </a:dk1>
      <a:lt1>
        <a:srgbClr val="FFFFFF"/>
      </a:lt1>
      <a:dk2>
        <a:srgbClr val="004A86"/>
      </a:dk2>
      <a:lt2>
        <a:srgbClr val="525252"/>
      </a:lt2>
      <a:accent1>
        <a:srgbClr val="0068B5"/>
      </a:accent1>
      <a:accent2>
        <a:srgbClr val="00C7FD"/>
      </a:accent2>
      <a:accent3>
        <a:srgbClr val="F6CB4B"/>
      </a:accent3>
      <a:accent4>
        <a:srgbClr val="D96930"/>
      </a:accent4>
      <a:accent5>
        <a:srgbClr val="8F5DA2"/>
      </a:accent5>
      <a:accent6>
        <a:srgbClr val="8BAE46"/>
      </a:accent6>
      <a:hlink>
        <a:srgbClr val="0068B5"/>
      </a:hlink>
      <a:folHlink>
        <a:srgbClr val="0068B5"/>
      </a:folHlink>
    </a:clrScheme>
    <a:fontScheme name="Custom 11">
      <a:majorFont>
        <a:latin typeface="Intel Clear Light"/>
        <a:ea typeface="Helvetica Neue"/>
        <a:cs typeface="Helvetica Neue"/>
      </a:majorFont>
      <a:minorFont>
        <a:latin typeface="Intel Clear"/>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spPr>
      <a:bodyPr rot="0" spcFirstLastPara="1" vertOverflow="overflow" horzOverflow="overflow" vert="horz" wrap="none" lIns="0" tIns="0" rIns="0" bIns="0" numCol="1" spcCol="38100" rtlCol="0" anchor="t" anchorCtr="0">
        <a:spAutoFit/>
      </a:bodyPr>
      <a:lstStyle>
        <a:defPPr marL="0" marR="0" indent="0" algn="l" defTabSz="2438400" rtl="0" fontAlgn="auto" latinLnBrk="0" hangingPunct="0">
          <a:lnSpc>
            <a:spcPct val="100000"/>
          </a:lnSpc>
          <a:spcBef>
            <a:spcPts val="0"/>
          </a:spcBef>
          <a:spcAft>
            <a:spcPts val="0"/>
          </a:spcAft>
          <a:buClrTx/>
          <a:buSzTx/>
          <a:buFontTx/>
          <a:buNone/>
          <a:defRPr kumimoji="0" b="0" i="0" u="none" strike="noStrike" cap="none" spc="0" normalizeH="0" baseline="0" dirty="0" err="1" smtClean="0">
            <a:ln>
              <a:noFill/>
            </a:ln>
            <a:solidFill>
              <a:schemeClr val="tx2"/>
            </a:solidFill>
            <a:effectLst/>
            <a:uFillTx/>
            <a:latin typeface="+mn-lt"/>
            <a:ea typeface="+mn-ea"/>
            <a:cs typeface="+mn-cs"/>
            <a:sym typeface="Helvetica Neue"/>
          </a:defRPr>
        </a:defPPr>
      </a:lstStyle>
      <a:style>
        <a:lnRef idx="0">
          <a:scrgbClr r="0" g="0" b="0"/>
        </a:lnRef>
        <a:fillRef idx="0">
          <a:scrgbClr r="0" g="0" b="0"/>
        </a:fillRef>
        <a:effectRef idx="0">
          <a:scrgbClr r="0" g="0" b="0"/>
        </a:effectRef>
        <a:fontRef idx="none"/>
      </a:style>
    </a:tx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spPr>
      <a:bodyPr rot="0" spcFirstLastPara="1" vertOverflow="overflow" horzOverflow="overflow" vert="horz" wrap="square" lIns="50800" tIns="50800" rIns="50800" bIns="50800" numCol="1" spcCol="38100" rtlCol="0" anchor="ctr">
        <a:spAutoFit/>
      </a:bodyPr>
      <a:lstStyle>
        <a:defPPr marL="0" marR="0" indent="0" algn="l" defTabSz="2438400" rtl="0" fontAlgn="auto" latinLnBrk="0" hangingPunct="0">
          <a:lnSpc>
            <a:spcPct val="90000"/>
          </a:lnSpc>
          <a:spcBef>
            <a:spcPts val="4500"/>
          </a:spcBef>
          <a:spcAft>
            <a:spcPts val="0"/>
          </a:spcAft>
          <a:buClrTx/>
          <a:buSzTx/>
          <a:buFontTx/>
          <a:buNone/>
          <a:defRPr kumimoji="0" sz="4800" b="0" i="0" u="none" strike="noStrike" cap="none" spc="0" normalizeH="0" baseline="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c t : c o n t e n t T y p e S c h e m a   c t : _ = " "   m a : _ = " "   m a : c o n t e n t T y p e N a m e = " D o c u m e n t "   m a : c o n t e n t T y p e I D = " 0 x 0 1 0 1 0 0 6 D E B 5 E C 1 0 8 1 1 2 C 4 A A C B 0 1 1 7 6 3 0 3 4 3 9 4 F "   m a : c o n t e n t T y p e V e r s i o n = " 1 6 "   m a : c o n t e n t T y p e D e s c r i p t i o n = " C r e a t e   a   n e w   d o c u m e n t . "   m a : c o n t e n t T y p e S c o p e = " "   m a : v e r s i o n I D = " f 7 d d 4 2 e 6 e c 7 a 1 8 e 7 b 4 9 e 2 0 d f 2 d 9 4 0 9 4 7 "   x m l n s : c t = " h t t p : / / s c h e m a s . m i c r o s o f t . c o m / o f f i c e / 2 0 0 6 / m e t a d a t a / c o n t e n t T y p e "   x m l n s : m a = " h t t p : / / s c h e m a s . m i c r o s o f t . c o m / o f f i c e / 2 0 0 6 / m e t a d a t a / p r o p e r t i e s / m e t a A t t r i b u t e s " >  
 < x s d : s c h e m a   t a r g e t N a m e s p a c e = " h t t p : / / s c h e m a s . m i c r o s o f t . c o m / o f f i c e / 2 0 0 6 / m e t a d a t a / p r o p e r t i e s "   m a : r o o t = " t r u e "   m a : f i e l d s I D = " 2 d 9 e 5 c 3 4 d 6 9 c f c 5 3 5 6 d 4 4 4 9 e 7 4 1 2 7 8 4 2 "   n s 2 : _ = " "   n s 3 : _ = " "   n s 4 : _ = " "   x m l n s : x s d = " h t t p : / / w w w . w 3 . o r g / 2 0 0 1 / X M L S c h e m a "   x m l n s : x s = " h t t p : / / w w w . w 3 . o r g / 2 0 0 1 / X M L S c h e m a "   x m l n s : p = " h t t p : / / s c h e m a s . m i c r o s o f t . c o m / o f f i c e / 2 0 0 6 / m e t a d a t a / p r o p e r t i e s "   x m l n s : n s 2 = " 4 6 b 5 e 5 b 8 - a a 4 b - 4 3 c 7 - a a 4 a - 5 d e e f d d 2 7 4 3 1 "   x m l n s : n s 3 = " 7 7 0 d 0 0 f d - 7 8 2 d - 4 4 f 8 - 9 c e 2 - b 9 5 5 6 1 4 5 6 b 0 d "   x m l n s : n s 4 = " a 7 b c 6 c 0 4 - a 6 f 3 - 4 b 8 5 - a b c c - 2 7 8 c 7 8 d c 5 5 6 b " >  
 < x s d : i m p o r t   n a m e s p a c e = " 4 6 b 5 e 5 b 8 - a a 4 b - 4 3 c 7 - a a 4 a - 5 d e e f d d 2 7 4 3 1 " / >  
 < x s d : i m p o r t   n a m e s p a c e = " 7 7 0 d 0 0 f d - 7 8 2 d - 4 4 f 8 - 9 c e 2 - b 9 5 5 6 1 4 5 6 b 0 d " / >  
 < x s d : i m p o r t   n a m e s p a c e = " a 7 b c 6 c 0 4 - a 6 f 3 - 4 b 8 5 - a b c c - 2 7 8 c 7 8 d c 5 5 6 b " / >  
 < x s d : e l e m e n t   n a m e = " p r o p e r t i e s " >  
 < x s d : c o m p l e x T y p e >  
 < x s d : s e q u e n c e >  
 < x s d : e l e m e n t   n a m e = " d o c u m e n t M a n a g e m e n t " >  
 < x s d : c o m p l e x T y p e >  
 < x s d : a l l >  
 < x s d : e l e m e n t   r e f = " n s 2 : M e d i a S e r v i c e M e t a d a t a "   m i n O c c u r s = " 0 " / >  
 < x s d : e l e m e n t   r e f = " n s 2 : M e d i a S e r v i c e F a s t M e t a d a t a "   m i n O c c u r s = " 0 " / >  
 < x s d : e l e m e n t   r e f = " n s 2 : M e d i a S e r v i c e D a t e T a k e n "   m i n O c c u r s = " 0 " / >  
 < x s d : e l e m e n t   r e f = " n s 2 : M e d i a L e n g t h I n S e c o n d s "   m i n O c c u r s = " 0 " / >  
 < x s d : e l e m e n t   r e f = " n s 3 : S h a r e d W i t h U s e r s "   m i n O c c u r s = " 0 " / >  
 < x s d : e l e m e n t   r e f = " n s 3 : S h a r e d W i t h D e t a i l s "   m i n O c c u r s = " 0 " / >  
 < x s d : e l e m e n t   r e f = " n s 2 : M e d i a S e r v i c e A u t o T a g s "   m i n O c c u r s = " 0 " / >  
 < x s d : e l e m e n t   r e f = " n s 2 : M e d i a S e r v i c e O C R "   m i n O c c u r s = " 0 " / >  
 < x s d : e l e m e n t   r e f = " n s 2 : M e d i a S e r v i c e G e n e r a t i o n T i m e "   m i n O c c u r s = " 0 " / >  
 < x s d : e l e m e n t   r e f = " n s 2 : M e d i a S e r v i c e E v e n t H a s h C o d e "   m i n O c c u r s = " 0 " / >  
 < x s d : e l e m e n t   r e f = " n s 2 : M e d i a S e r v i c e A u t o K e y P o i n t s "   m i n O c c u r s = " 0 " / >  
 < x s d : e l e m e n t   r e f = " n s 2 : M e d i a S e r v i c e K e y P o i n t s "   m i n O c c u r s = " 0 " / >  
 < x s d : e l e m e n t   r e f = " n s 2 : l c f 7 6 f 1 5 5 c e d 4 d d c b 4 0 9 7 1 3 4 f f 3 c 3 3 2 f "   m i n O c c u r s = " 0 " / >  
 < x s d : e l e m e n t   r e f = " n s 4 : T a x C a t c h A l l "   m i n O c c u r s = " 0 " / >  
 < x s d : e l e m e n t   r e f = " n s 2 : M e d i a S e r v i c e O b j e c t D e t e c t o r V e r s i o n s "   m i n O c c u r s = " 0 " / >  
 < / x s d : a l l >  
 < / x s d : c o m p l e x T y p e >  
 < / x s d : e l e m e n t >  
 < / x s d : s e q u e n c e >  
 < / x s d : c o m p l e x T y p e >  
 < / x s d : e l e m e n t >  
 < / x s d : s c h e m a >  
 < x s d : s c h e m a   t a r g e t N a m e s p a c e = " 4 6 b 5 e 5 b 8 - a a 4 b - 4 3 c 7 - a a 4 a - 5 d e e f d d 2 7 4 3 1 "   e l e m e n t F o r m D e f a u l t = " q u a l i f i e d "   x m l n s : x s d = " h t t p : / / w w w . w 3 . o r g / 2 0 0 1 / X M L S c h e m a "   x m l n s : x s = " h t t p : / / w w w . w 3 . o r g / 2 0 0 1 / X M L S c h e m a "   x m l n s : d m s = " h t t p : / / s c h e m a s . m i c r o s o f t . c o m / o f f i c e / 2 0 0 6 / d o c u m e n t M a n a g e m e n t / t y p e s "   x m l n s : p c = " h t t p : / / s c h e m a s . m i c r o s o f t . c o m / o f f i c e / i n f o p a t h / 2 0 0 7 / P a r t n e r C o n t r o l s " >  
 < x s d : i m p o r t   n a m e s p a c e = " h t t p : / / s c h e m a s . m i c r o s o f t . c o m / o f f i c e / 2 0 0 6 / d o c u m e n t M a n a g e m e n t / t y p e s " / >  
 < x s d : i m p o r t   n a m e s p a c e = " h t t p : / / s c h e m a s . m i c r o s o f t . c o m / o f f i c e / i n f o p a t h / 2 0 0 7 / P a r t n e r C o n t r o l s " / >  
 < x s d : e l e m e n t   n a m e = " M e d i a S e r v i c e M e t a d a t a "   m a : i n d e x = " 8 "   n i l l a b l e = " t r u e "   m a : d i s p l a y N a m e = " M e d i a S e r v i c e M e t a d a t a "   m a : h i d d e n = " t r u e "   m a : i n t e r n a l N a m e = " M e d i a S e r v i c e M e t a d a t a "   m a : r e a d O n l y = " t r u e " >  
 < x s d : s i m p l e T y p e >  
 < x s d : r e s t r i c t i o n   b a s e = " d m s : N o t e " / >  
 < / x s d : s i m p l e T y p e >  
 < / x s d : e l e m e n t >  
 < x s d : e l e m e n t   n a m e = " M e d i a S e r v i c e F a s t M e t a d a t a "   m a : i n d e x = " 9 "   n i l l a b l e = " t r u e "   m a : d i s p l a y N a m e = " M e d i a S e r v i c e F a s t M e t a d a t a "   m a : h i d d e n = " t r u e "   m a : i n t e r n a l N a m e = " M e d i a S e r v i c e F a s t M e t a d a t a "   m a : r e a d O n l y = " t r u e " >  
 < x s d : s i m p l e T y p e >  
 < x s d : r e s t r i c t i o n   b a s e = " d m s : N o t e " / >  
 < / x s d : s i m p l e T y p e >  
 < / x s d : e l e m e n t >  
 < x s d : e l e m e n t   n a m e = " M e d i a S e r v i c e D a t e T a k e n "   m a : i n d e x = " 1 0 "   n i l l a b l e = " t r u e "   m a : d i s p l a y N a m e = " M e d i a S e r v i c e D a t e T a k e n "   m a : h i d d e n = " t r u e "   m a : i n t e r n a l N a m e = " M e d i a S e r v i c e D a t e T a k e n "   m a : r e a d O n l y = " t r u e " >  
 < x s d : s i m p l e T y p e >  
 < x s d : r e s t r i c t i o n   b a s e = " d m s : T e x t " / >  
 < / x s d : s i m p l e T y p e >  
 < / x s d : e l e m e n t >  
 < x s d : e l e m e n t   n a m e = " M e d i a L e n g t h I n S e c o n d s "   m a : i n d e x = " 1 1 "   n i l l a b l e = " t r u e "   m a : d i s p l a y N a m e = " L e n g t h   ( s e c o n d s ) "   m a : i n t e r n a l N a m e = " M e d i a L e n g t h I n S e c o n d s "   m a : r e a d O n l y = " t r u e " >  
 < x s d : s i m p l e T y p e >  
 < x s d : r e s t r i c t i o n   b a s e = " d m s : U n k n o w n " / >  
 < / x s d : s i m p l e T y p e >  
 < / x s d : e l e m e n t >  
 < x s d : e l e m e n t   n a m e = " M e d i a S e r v i c e A u t o T a g s "   m a : i n d e x = " 1 4 "   n i l l a b l e = " t r u e "   m a : d i s p l a y N a m e = " T a g s "   m a : i n t e r n a l N a m e = " M e d i a S e r v i c e A u t o T a g s "   m a : r e a d O n l y = " t r u e " >  
 < x s d : s i m p l e T y p e >  
 < x s d : r e s t r i c t i o n   b a s e = " d m s : T e x t " / >  
 < / x s d : s i m p l e T y p e >  
 < / x s d : e l e m e n t >  
 < x s d : e l e m e n t   n a m e = " M e d i a S e r v i c e O C R "   m a : i n d e x = " 1 5 "   n i l l a b l e = " t r u e "   m a : d i s p l a y N a m e = " E x t r a c t e d   T e x t "   m a : i n t e r n a l N a m e = " M e d i a S e r v i c e O C R "   m a : r e a d O n l y = " t r u e " >  
 < x s d : s i m p l e T y p e >  
 < x s d : r e s t r i c t i o n   b a s e = " d m s : N o t e " >  
 < x s d : m a x L e n g t h   v a l u e = " 2 5 5 " / >  
 < / x s d : r e s t r i c t i o n >  
 < / x s d : s i m p l e T y p e >  
 < / x s d : e l e m e n t >  
 < x s d : e l e m e n t   n a m e = " M e d i a S e r v i c e G e n e r a t i o n T i m e "   m a : i n d e x = " 1 6 "   n i l l a b l e = " t r u e "   m a : d i s p l a y N a m e = " M e d i a S e r v i c e G e n e r a t i o n T i m e "   m a : h i d d e n = " t r u e "   m a : i n t e r n a l N a m e = " M e d i a S e r v i c e G e n e r a t i o n T i m e "   m a : r e a d O n l y = " t r u e " >  
 < x s d : s i m p l e T y p e >  
 < x s d : r e s t r i c t i o n   b a s e = " d m s : T e x t " / >  
 < / x s d : s i m p l e T y p e >  
 < / x s d : e l e m e n t >  
 < x s d : e l e m e n t   n a m e = " M e d i a S e r v i c e E v e n t H a s h C o d e "   m a : i n d e x = " 1 7 "   n i l l a b l e = " t r u e "   m a : d i s p l a y N a m e = " M e d i a S e r v i c e E v e n t H a s h C o d e "   m a : h i d d e n = " t r u e "   m a : i n t e r n a l N a m e = " M e d i a S e r v i c e E v e n t H a s h C o d e "   m a : r e a d O n l y = " t r u e " >  
 < x s d : s i m p l e T y p e >  
 < x s d : r e s t r i c t i o n   b a s e = " d m s : T e x t " / >  
 < / x s d : s i m p l e T y p e >  
 < / x s d : e l e m e n t >  
 < x s d : e l e m e n t   n a m e = " M e d i a S e r v i c e A u t o K e y P o i n t s "   m a : i n d e x = " 1 8 "   n i l l a b l e = " t r u e "   m a : d i s p l a y N a m e = " M e d i a S e r v i c e A u t o K e y P o i n t s "   m a : h i d d e n = " t r u e "   m a : i n t e r n a l N a m e = " M e d i a S e r v i c e A u t o K e y P o i n t s "   m a : r e a d O n l y = " t r u e " >  
 < x s d : s i m p l e T y p e >  
 < x s d : r e s t r i c t i o n   b a s e = " d m s : N o t e " / >  
 < / x s d : s i m p l e T y p e >  
 < / x s d : e l e m e n t >  
 < x s d : e l e m e n t   n a m e = " M e d i a S e r v i c e K e y P o i n t s "   m a : i n d e x = " 1 9 "   n i l l a b l e = " t r u e "   m a : d i s p l a y N a m e = " K e y P o i n t s "   m a : i n t e r n a l N a m e = " M e d i a S e r v i c e K e y P o i n t s "   m a : r e a d O n l y = " t r u e " >  
 < x s d : s i m p l e T y p e >  
 < x s d : r e s t r i c t i o n   b a s e = " d m s : N o t e " >  
 < x s d : m a x L e n g t h   v a l u e = " 2 5 5 " / >  
 < / x s d : r e s t r i c t i o n >  
 < / x s d : s i m p l e T y p e >  
 < / x s d : e l e m e n t >  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7 2 a 7 5 1 5 c - 9 0 a 7 - 4 2 1 b - a d 6 7 - 1 6 2 0 8 a 0 5 5 1 3 2 "   m a : t e r m S e t I d = " 0 9 8 1 4 c d 3 - 5 6 8 e - f e 9 0 - 9 8 1 4 - 8 d 6 2 1 f f 8 f b 8 4 "   m a : a n c h o r I d = " f b a 5 4 f b 3 - c 3 e 1 - f e 8 1 - a 7 7 6 - c a 4 b 6 9 1 4 8 c 4 d "   m a : o p e n = " t r u e "   m a : i s K e y w o r d = " f a l s e " >  
 < x s d : c o m p l e x T y p e >  
 < x s d : s e q u e n c e >  
 < x s d : e l e m e n t   r e f = " p c : T e r m s "   m i n O c c u r s = " 0 "   m a x O c c u r s = " 1 " > < / x s d : e l e m e n t >  
 < / x s d : s e q u e n c e >  
 < / x s d : c o m p l e x T y p e >  
 < / x s d : e l e m e n t >  
 < x s d : e l e m e n t   n a m e = " M e d i a S e r v i c e O b j e c t D e t e c t o r V e r s i o n s "   m a : i n d e x = " 2 3 "   n i l l a b l e = " t r u e "   m a : d i s p l a y N a m e = " M e d i a S e r v i c e O b j e c t D e t e c t o r V e r s i o n s "   m a : h i d d e n = " t r u e "   m a : i n d e x e d = " t r u e "   m a : i n t e r n a l N a m e = " M e d i a S e r v i c e O b j e c t D e t e c t o r V e r s i o n s "   m a : r e a d O n l y = " t r u e " >  
 < x s d : s i m p l e T y p e >  
 < x s d : r e s t r i c t i o n   b a s e = " d m s : T e x t " / >  
 < / x s d : s i m p l e T y p e >  
 < / x s d : e l e m e n t >  
 < / x s d : s c h e m a >  
 < x s d : s c h e m a   t a r g e t N a m e s p a c e = " 7 7 0 d 0 0 f d - 7 8 2 d - 4 4 f 8 - 9 c e 2 - b 9 5 5 6 1 4 5 6 b 0 d "   e l e m e n t F o r m D e f a u l t = " q u a l i f i e d "   x m l n s : x s d = " h t t p : / / w w w . w 3 . o r g / 2 0 0 1 / X M L S c h e m a "   x m l n s : x s = " h t t p : / / w w w . w 3 . o r g / 2 0 0 1 / X M L S c h e m a "   x m l n s : d m s = " h t t p : / / s c h e m a s . m i c r o s o f t . c o m / o f f i c e / 2 0 0 6 / d o c u m e n t M a n a g e m e n t / t y p e s "   x m l n s : p c = " h t t p : / / s c h e m a s . m i c r o s o f t . c o m / o f f i c e / i n f o p a t h / 2 0 0 7 / P a r t n e r C o n t r o l s " >  
 < x s d : i m p o r t   n a m e s p a c e = " h t t p : / / s c h e m a s . m i c r o s o f t . c o m / o f f i c e / 2 0 0 6 / d o c u m e n t M a n a g e m e n t / t y p e s " / >  
 < x s d : i m p o r t   n a m e s p a c e = " h t t p : / / s c h e m a s . m i c r o s o f t . c o m / o f f i c e / i n f o p a t h / 2 0 0 7 / P a r t n e r C o n t r o l s " / >  
 < x s d : e l e m e n t   n a m e = " S h a r e d W i t h U s e r s "   m a : i n d e x = " 1 2 "   n i l l a b l e = " t r u e "   m a : d i s p l a y N a m e = " S h a r e d   W i t h "   m a : i n t e r n a l N a m e = " S h a r e d W i t h U s e r s "   m a : r e a d O n l y = " t r u e " >  
 < x s d : c o m p l e x T y p e >  
 < x s d : c o m p l e x C o n t e n t >  
 < x s d : e x t e n s i o n   b a s e = " d m s : U s e r M u l t i " >  
 < x s d : s e q u e n c e >  
 < x s d : e l e m e n t   n a m e = " U s e r I n f o "   m i n O c c u r s = " 0 "   m a x O c c u r s = " u n b o u n d e d " >  
 < x s d : c o m p l e x T y p e >  
 < x s d : s e q u e n c e >  
 < x s d : e l e m e n t   n a m e = " D i s p l a y N a m e "   t y p e = " x s d : s t r i n g "   m i n O c c u r s = " 0 " / >  
 < x s d : e l e m e n t   n a m e = " A c c o u n t I d "   t y p e = " d m s : U s e r I d "   m i n O c c u r s = " 0 "   n i l l a b l e = " t r u e " / >  
 < x s d : e l e m e n t   n a m e = " A c c o u n t T y p e "   t y p e = " x s d : s t r i n g "   m i n O c c u r s = " 0 " / >  
 < / x s d : s e q u e n c e >  
 < / x s d : c o m p l e x T y p e >  
 < / x s d : e l e m e n t >  
 < / x s d : s e q u e n c e >  
 < / x s d : e x t e n s i o n >  
 < / x s d : c o m p l e x C o n t e n t >  
 < / x s d : c o m p l e x T y p e >  
 < / x s d : e l e m e n t >  
 < x s d : e l e m e n t   n a m e = " S h a r e d W i t h D e t a i l s "   m a : i n d e x = " 1 3 "   n i l l a b l e = " t r u e "   m a : d i s p l a y N a m e = " S h a r e d   W i t h   D e t a i l s "   m a : i n t e r n a l N a m e = " S h a r e d W i t h D e t a i l s "   m a : r e a d O n l y = " t r u e " >  
 < x s d : s i m p l e T y p e >  
 < x s d : r e s t r i c t i o n   b a s e = " d m s : N o t e " >  
 < x s d : m a x L e n g t h   v a l u e = " 2 5 5 " / >  
 < / x s d : r e s t r i c t i o n >  
 < / x s d : s i m p l e T y p e >  
 < / x s d : e l e m e n t >  
 < / x s d : s c h e m a >  
 < x s d : s c h e m a   t a r g e t N a m e s p a c e = " a 7 b c 6 c 0 4 - a 6 f 3 - 4 b 8 5 - a b c c - 2 7 8 c 7 8 d c 5 5 6 b "   e l e m e n t F o r m D e f a u l t = " q u a l i f i e d "   x m l n s : x s d = " h t t p : / / w w w . w 3 . o r g / 2 0 0 1 / X M L S c h e m a "   x m l n s : x s = " h t t p : / / w w w . w 3 . o r g / 2 0 0 1 / X M L S c h e m a "   x m l n s : d m s = " h t t p : / / s c h e m a s . m i c r o s o f t . c o m / o f f i c e / 2 0 0 6 / d o c u m e n t M a n a g e m e n t / t y p e s "   x m l n s : p c = " h t t p : / / s c h e m a s . m i c r o s o f t . c o m / o f f i c e / i n f o p a t h / 2 0 0 7 / P a r t n e r C o n t r o l s " >  
 < x s d : i m p o r t   n a m e s p a c e = " h t t p : / / s c h e m a s . m i c r o s o f t . c o m / o f f i c e / 2 0 0 6 / d o c u m e n t M a n a g e m e n t / t y p e s " / >  
 < x s d : i m p o r t   n a m e s p a c e = " h t t p : / / s c h e m a s . m i c r o s o f t . c o m / o f f i c e / i n f o p a t h / 2 0 0 7 / P a r t n e r C o n t r o l s " / >  
 < x s d : e l e m e n t   n a m e = " T a x C a t c h A l l "   m a : i n d e x = " 2 2 "   n i l l a b l e = " t r u e "   m a : d i s p l a y N a m e = " T a x o n o m y   C a t c h   A l l   C o l u m n "   m a : h i d d e n = " t r u e "   m a : l i s t = " { 6 f 1 f 5 1 c 9 - 2 0 2 3 - 4 a a 3 - a 0 7 6 - f 3 0 b 3 7 4 9 e b e 0 } "   m a : i n t e r n a l N a m e = " T a x C a t c h A l l "   m a : s h o w F i e l d = " C a t c h A l l D a t a "   m a : w e b = " 7 7 0 d 0 0 f d - 7 8 2 d - 4 4 f 8 - 9 c e 2 - b 9 5 5 6 1 4 5 6 b 0 d " >  
 < x s d : c o m p l e x T y p e >  
 < x s d : c o m p l e x C o n t e n t >  
 < x s d : e x t e n s i o n   b a s e = " d m s : M u l t i C h o i c e L o o k u p " >  
 < x s d : s e q u e n c e >  
 < x s d : e l e m e n t   n a m e = " V a l u e "   t y p e = " d m s : L o o k u p "   m a x O c c u r s = " u n b o u n d e d "   m i n O c c u r s = " 0 "   n i l l a b l e = " t r u e " / >  
 < / x s d : s e q u e n c e >  
 < / x s d : e x t e n s i o n >  
 < / x s d : c o m p l e x C o n t e n t >  
 < / x s d : c o m p l e x T y p e >  
 < / x s d : e l e m e n t >  
 < / x s d : s c h e m a >  
 < x s d : s c h e m a   t a r g e t N a m e s p a c e = " h t t p : / / s c h e m a s . o p e n x m l f o r m a t s . o r g / p a c k a g e / 2 0 0 6 / m e t a d a t a / c o r e - p r o p e r t i e s "   e l e m e n t F o r m D e f a u l t = " q u a l i f i e d "   a t t r i b u t e F o r m D e f a u l t = " u n q u a l i f i e d "   b l o c k D e f a u l t = " # a l l "   x m l n s = " h t t p : / / s c h e m a s . o p e n x m l f o r m a t s . o r g / p a c k a g e / 2 0 0 6 / m e t a d a t a / c o r e - p r o p e r t i e s "   x m l n s : x s d = " h t t p : / / w w w . w 3 . o r g / 2 0 0 1 / X M L S c h e m a "   x m l n s : x s i = " h t t p : / / w w w . w 3 . o r g / 2 0 0 1 / X M L S c h e m a - i n s t a n c e "   x m l n s : d c = " h t t p : / / p u r l . o r g / d c / e l e m e n t s / 1 . 1 / "   x m l n s : d c t e r m s = " h t t p : / / p u r l . o r g / d c / t e r m s / "   x m l n s : o d o c = " h t t p : / / s c h e m a s . m i c r o s o f t . c o m / i n t e r n a l / o b d " >  
 < x s d : i m p o r t   n a m e s p a c e = " h t t p : / / p u r l . o r g / d c / e l e m e n t s / 1 . 1 / "   s c h e m a L o c a t i o n = " h t t p : / / d u b l i n c o r e . o r g / s c h e m a s / x m l s / q d c / 2 0 0 3 / 0 4 / 0 2 / d c . x s d " / >  
 < x s d : i m p o r t   n a m e s p a c e = " h t t p : / / p u r l . o r g / d c / t e r m s / "   s c h e m a L o c a t i o n = " h t t p : / / d u b l i n c o r e . o r g / s c h e m a s / x m l s / q d c / 2 0 0 3 / 0 4 / 0 2 / d c t e r m s . x s d " / >  
 < x s d : e l e m e n t   n a m e = " c o r e P r o p e r t i e s "   t y p e = " C T _ c o r e P r o p e r t i e s " / >  
 < x s d : c o m p l e x T y p e   n a m e = " C T _ c o r e P r o p e r t i e s " >  
 < x s d : a l l >  
 < x s d : e l e m e n t   r e f = " d c : c r e a t o r "   m i n O c c u r s = " 0 "   m a x O c c u r s = " 1 " / >  
 < x s d : e l e m e n t   r e f = " d c t e r m s : c r e a t e d "   m i n O c c u r s = " 0 "   m a x O c c u r s = " 1 " / >  
 < x s d : e l e m e n t   r e f = " d c : i d e n t i f i e r "   m i n O c c u r s = " 0 "   m a x O c c u r s = " 1 " / >  
 < x s d : e l e m e n t   n a m e = " c o n t e n t T y p e "   m i n O c c u r s = " 0 "   m a x O c c u r s = " 1 "   t y p e = " x s d : s t r i n g "   m a : i n d e x = " 0 "   m a : d i s p l a y N a m e = " C o n t e n t   T y p e " / >  
 < x s d : e l e m e n t   r e f = " d c : t i t l e "   m i n O c c u r s = " 0 "   m a x O c c u r s = " 1 "   m a : i n d e x = " 4 "   m a : d i s p l a y N a m e = " T i t l e " / >  
 < x s d : e l e m e n t   r e f = " d c : s u b j e c t "   m i n O c c u r s = " 0 "   m a x O c c u r s = " 1 " / >  
 < x s d : e l e m e n t   r e f = " d c : d e s c r i p t i o n "   m i n O c c u r s = " 0 "   m a x O c c u r s = " 1 " / >  
 < x s d : e l e m e n t   n a m e = " k e y w o r d s "   m i n O c c u r s = " 0 "   m a x O c c u r s = " 1 "   t y p e = " x s d : s t r i n g " / >  
 < x s d : e l e m e n t   r e f = " d c : l a n g u a g e "   m i n O c c u r s = " 0 "   m a x O c c u r s = " 1 " / >  
 < x s d : e l e m e n t   n a m e = " c a t e g o r y "   m i n O c c u r s = " 0 "   m a x O c c u r s = " 1 "   t y p e = " x s d : s t r i n g " / >  
 < x s d : e l e m e n t   n a m e = " v e r s i o n "   m i n O c c u r s = " 0 "   m a x O c c u r s = " 1 "   t y p e = " x s d : s t r i n g " / >  
 < x s d : e l e m e n t   n a m e = " r e v i s i o n "   m i n O c c u r s = " 0 "   m a x O c c u r s = " 1 "   t y p e = " x s d : s t r i n g " >  
 < x s d : a n n o t a t i o n >  
 < x s d : d o c u m e n t a t i o n >  
                                                 T h i s   v a l u e   i n d i c a t e s   t h e   n u m b e r   o f   s a v e s   o r   r e v i s i o n s .   T h e   a p p l i c a t i o n   i s   r e s p o n s i b l e   f o r   u p d a t i n g   t h i s   v a l u e   a f t e r   e a c h   r e v i s i o n .  
                                         < / x s d : d o c u m e n t a t i o n >  
 < / x s d : a n n o t a t i o n >  
 < / x s d : e l e m e n t >  
 < x s d : e l e m e n t   n a m e = " l a s t M o d i f i e d B y "   m i n O c c u r s = " 0 "   m a x O c c u r s = " 1 "   t y p e = " x s d : s t r i n g " / >  
 < x s d : e l e m e n t   r e f = " d c t e r m s : m o d i f i e d "   m i n O c c u r s = " 0 "   m a x O c c u r s = " 1 " / >  
 < x s d : e l e m e n t   n a m e = " c o n t e n t S t a t u s "   m i n O c c u r s = " 0 "   m a x O c c u r s = " 1 "   t y p e = " x s d : s t r i n g " / >  
 < / x s d : a l l >  
 < / x s d : c o m p l e x T y p e >  
 < / x s d : s c h e m a >  
 < x s : s c h e m a   t a r g e t N a m e s p a c e = " h t t p : / / s c h e m a s . m i c r o s o f t . c o m / o f f i c e / i n f o p a t h / 2 0 0 7 / P a r t n e r C o n t r o l s "   e l e m e n t F o r m D e f a u l t = " q u a l i f i e d "   a t t r i b u t e F o r m D e f a u l t = " u n q u a l i f i e d "   x m l n s : p c = " h t t p : / / s c h e m a s . m i c r o s o f t . c o m / o f f i c e / i n f o p a t h / 2 0 0 7 / P a r t n e r C o n t r o l s "   x m l n s : x s = " h t t p : / / w w w . w 3 . o r g / 2 0 0 1 / X M L S c h e m a " >  
 < x s : e l e m e n t   n a m e = " P e r s o n " >  
 < x s : c o m p l e x T y p e >  
 < x s : s e q u e n c e >  
 < x s : e l e m e n t   r e f = " p c : D i s p l a y N a m e "   m i n O c c u r s = " 0 " > < / x s : e l e m e n t >  
 < x s : e l e m e n t   r e f = " p c : A c c o u n t I d "   m i n O c c u r s = " 0 " > < / x s : e l e m e n t >  
 < x s : e l e m e n t   r e f = " p c : A c c o u n t T y p e "   m i n O c c u r s = " 0 " > < / x s : e l e m e n t >  
 < / x s : s e q u e n c e >  
 < / x s : c o m p l e x T y p e >  
 < / x s : e l e m e n t >  
 < x s : e l e m e n t   n a m e = " D i s p l a y N a m e "   t y p e = " x s : s t r i n g " > < / x s : e l e m e n t >  
 < x s : e l e m e n t   n a m e = " A c c o u n t I d "   t y p e = " x s : s t r i n g " > < / x s : e l e m e n t >  
 < x s : e l e m e n t   n a m e = " A c c o u n t T y p e "   t y p e = " x s : s t r i n g " > < / x s : e l e m e n t >  
 < x s : e l e m e n t   n a m e = " B D C A s s o c i a t e d E n t i t y " >  
 < x s : c o m p l e x T y p e >  
 < x s : s e q u e n c e >  
 < x s : e l e m e n t   r e f = " p c : B D C E n t i t y "   m i n O c c u r s = " 0 "   m a x O c c u r s = " u n b o u n d e d " > < / x s : e l e m e n t >  
 < / x s : s e q u e n c e >  
 < x s : a t t r i b u t e   r e f = " p c : E n t i t y N a m e s p a c e " > < / x s : a t t r i b u t e >  
 < x s : a t t r i b u t e   r e f = " p c : E n t i t y N a m e " > < / x s : a t t r i b u t e >  
 < x s : a t t r i b u t e   r e f = " p c : S y s t e m I n s t a n c e N a m e " > < / x s : a t t r i b u t e >  
 < x s : a t t r i b u t e   r e f = " p c : A s s o c i a t i o n N a m e " > < / x s : a t t r i b u t e >  
 < / x s : c o m p l e x T y p e >  
 < / x s : e l e m e n t >  
 < x s : a t t r i b u t e   n a m e = " E n t i t y N a m e s p a c e "   t y p e = " x s : s t r i n g " > < / x s : a t t r i b u t e >  
 < x s : a t t r i b u t e   n a m e = " E n t i t y N a m e "   t y p e = " x s : s t r i n g " > < / x s : a t t r i b u t e >  
 < x s : a t t r i b u t e   n a m e = " S y s t e m I n s t a n c e N a m e "   t y p e = " x s : s t r i n g " > < / x s : a t t r i b u t e >  
 < x s : a t t r i b u t e   n a m e = " A s s o c i a t i o n N a m e "   t y p e = " x s : s t r i n g " > < / x s : a t t r i b u t e >  
 < x s : e l e m e n t   n a m e = " B D C E n t i t y " >  
 < x s : c o m p l e x T y p e >  
 < x s : s e q u e n c e >  
 < x s : e l e m e n t   r e f = " p c : E n t i t y D i s p l a y N a m e "   m i n O c c u r s = " 0 " > < / x s : e l e m e n t >  
 < x s : e l e m e n t   r e f = " p c : E n t i t y I n s t a n c e R e f e r e n c e "   m i n O c c u r s = " 0 " > < / x s : e l e m e n t >  
 < x s : e l e m e n t   r e f = " p c : E n t i t y I d 1 "   m i n O c c u r s = " 0 " > < / x s : e l e m e n t >  
 < x s : e l e m e n t   r e f = " p c : E n t i t y I d 2 "   m i n O c c u r s = " 0 " > < / x s : e l e m e n t >  
 < x s : e l e m e n t   r e f = " p c : E n t i t y I d 3 "   m i n O c c u r s = " 0 " > < / x s : e l e m e n t >  
 < x s : e l e m e n t   r e f = " p c : E n t i t y I d 4 "   m i n O c c u r s = " 0 " > < / x s : e l e m e n t >  
 < x s : e l e m e n t   r e f = " p c : E n t i t y I d 5 "   m i n O c c u r s = " 0 " > < / x s : e l e m e n t >  
 < / x s : s e q u e n c e >  
 < / x s : c o m p l e x T y p e >  
 < / x s : e l e m e n t >  
 < x s : e l e m e n t   n a m e = " E n t i t y D i s p l a y N a m e "   t y p e = " x s : s t r i n g " > < / x s : e l e m e n t >  
 < x s : e l e m e n t   n a m e = " E n t i t y I n s t a n c e R e f e r e n c e "   t y p e = " x s : s t r i n g " > < / x s : e l e m e n t >  
 < x s : e l e m e n t   n a m e = " E n t i t y I d 1 "   t y p e = " x s : s t r i n g " > < / x s : e l e m e n t >  
 < x s : e l e m e n t   n a m e = " E n t i t y I d 2 "   t y p e = " x s : s t r i n g " > < / x s : e l e m e n t >  
 < x s : e l e m e n t   n a m e = " E n t i t y I d 3 "   t y p e = " x s : s t r i n g " > < / x s : e l e m e n t >  
 < x s : e l e m e n t   n a m e = " E n t i t y I d 4 "   t y p e = " x s : s t r i n g " > < / x s : e l e m e n t >  
 < x s : e l e m e n t   n a m e = " E n t i t y I d 5 "   t y p e = " x s : s t r i n g " > < / x s : e l e m e n t >  
 < x s : e l e m e n t   n a m e = " T e r m s " >  
 < x s : c o m p l e x T y p e >  
 < x s : s e q u e n c e >  
 < x s : e l e m e n t   r e f = " p c : T e r m I n f o "   m i n O c c u r s = " 0 "   m a x O c c u r s = " u n b o u n d e d " > < / x s : e l e m e n t >  
 < / x s : s e q u e n c e >  
 < / x s : c o m p l e x T y p e >  
 < / x s : e l e m e n t >  
 < x s : e l e m e n t   n a m e = " T e r m I n f o " >  
 < x s : c o m p l e x T y p e >  
 < x s : s e q u e n c e >  
 < x s : e l e m e n t   r e f = " p c : T e r m N a m e "   m i n O c c u r s = " 0 " > < / x s : e l e m e n t >  
 < x s : e l e m e n t   r e f = " p c : T e r m I d "   m i n O c c u r s = " 0 " > < / x s : e l e m e n t >  
 < / x s : s e q u e n c e >  
 < / x s : c o m p l e x T y p e >  
 < / x s : e l e m e n t >  
 < x s : e l e m e n t   n a m e = " T e r m N a m e "   t y p e = " x s : s t r i n g " > < / x s : e l e m e n t >  
 < x s : e l e m e n t   n a m e = " T e r m I d "   t y p e = " x s : s t r i n g " > < / x s : e l e m e n t >  
 < / x s : s c h e m a >  
 < / c t : c o n t e n t T y p e S c h e m a > 
</file>

<file path=customXml/item2.xml>��< ? x m l   v e r s i o n = " 1 . 0 " ? > < p : p r o p e r t i e s   x m l n s : p = " h t t p : / / s c h e m a s . m i c r o s o f t . c o m / o f f i c e / 2 0 0 6 / m e t a d a t a / p r o p e r t i e s "   x m l n s : x s i = " h t t p : / / w w w . w 3 . o r g / 2 0 0 1 / X M L S c h e m a - i n s t a n c e "   x m l n s : p c = " h t t p : / / s c h e m a s . m i c r o s o f t . c o m / o f f i c e / i n f o p a t h / 2 0 0 7 / P a r t n e r C o n t r o l s " > < d o c u m e n t M a n a g e m e n t > < l c f 7 6 f 1 5 5 c e d 4 d d c b 4 0 9 7 1 3 4 f f 3 c 3 3 2 f   x m l n s = " 4 6 b 5 e 5 b 8 - a a 4 b - 4 3 c 7 - a a 4 a - 5 d e e f d d 2 7 4 3 1 " > < T e r m s   x m l n s = " h t t p : / / s c h e m a s . m i c r o s o f t . c o m / o f f i c e / i n f o p a t h / 2 0 0 7 / P a r t n e r C o n t r o l s " > < / T e r m s > < / l c f 7 6 f 1 5 5 c e d 4 d d c b 4 0 9 7 1 3 4 f f 3 c 3 3 2 f > < T a x C a t c h A l l   x m l n s = " a 7 b c 6 c 0 4 - a 6 f 3 - 4 b 8 5 - a b c c - 2 7 8 c 7 8 d c 5 5 6 b "   x s i : n i l = " t r u e " / > < S h a r e d W i t h U s e r s   x m l n s = " 7 7 0 d 0 0 f d - 7 8 2 d - 4 4 f 8 - 9 c e 2 - b 9 5 5 6 1 4 5 6 b 0 d " > < U s e r I n f o > < D i s p l a y N a m e > Z h e n g ,   Y a n f e i < / D i s p l a y N a m e > < A c c o u n t I d > 1 3 < / A c c o u n t I d > < A c c o u n t T y p e / > < / U s e r I n f o > < U s e r I n f o > < D i s p l a y N a m e > D u ,   W e l l e s < / D i s p l a y N a m e > < A c c o u n t I d > 6 < / A c c o u n t I d > < A c c o u n t T y p e / > < / U s e r I n f o > < U s e r I n f o > < D i s p l a y N a m e > H a o ,   J i n < / D i s p l a y N a m e > < A c c o u n t I d > 1 2 < / A c c o u n t I d > < A c c o u n t T y p e / > < / U s e r I n f o > < U s e r I n f o > < D i s p l a y N a m e > H u ,   Y i n g < / D i s p l a y N a m e > < A c c o u n t I d > 5 2 < / A c c o u n t I d > < A c c o u n t T y p e / > < / U s e r I n f o > < U s e r I n f o > < D i s p l a y N a m e > W a n g ,   Z a i l i < / D i s p l a y N a m e > < A c c o u n t I d > 2 2 8 < / A c c o u n t I d > < A c c o u n t T y p e / > < / U s e r I n f o > < U s e r I n f o > < D i s p l a y N a m e > Z h a n g ,   J i a n y u < / D i s p l a y N a m e > < A c c o u n t I d > 1 0 6 < / A c c o u n t I d > < A c c o u n t T y p e / > < / U s e r I n f o > < U s e r I n f o > < D i s p l a y N a m e > Z h e n g ,   Z h a o q i o n g < / D i s p l a y N a m e > < A c c o u n t I d > 2 2 7 < / A c c o u n t I d > < A c c o u n t T y p e / > < / U s e r I n f o > < U s e r I n f o > < D i s p l a y N a m e > C a o ,   H u i y a n < / D i s p l a y N a m e > < A c c o u n t I d > 9 1 < / A c c o u n t I d > < A c c o u n t T y p e / > < / U s e r I n f o > < / S h a r e d W i t h U s e r s > < / d o c u m e n t M a n a g e m e n t > < / p : p r o p e r t i e s > 
</file>

<file path=customXml/item3.xml>��< ? m s o - c o n t e n t T y p e ? > < F o r m T e m p l a t e s   x m l n s = " h t t p : / / s c h e m a s . m i c r o s o f t . c o m / s h a r e p o i n t / v 3 / c o n t e n t t y p e / f o r m s " > < D i s p l a y > D o c u m e n t L i b r a r y F o r m < / D i s p l a y > < E d i t > D o c u m e n t L i b r a r y F o r m < / E d i t > < N e w > D o c u m e n t L i b r a r y F o r m < / N e w > < / F o r m T e m p l a t e s > 
</file>

<file path=customXml/itemProps1.xml><?xml version="1.0" encoding="utf-8"?>
<ds:datastoreItem xmlns:ds="http://schemas.openxmlformats.org/officeDocument/2006/customXml" ds:itemID="{08F1C7B7-4811-408D-BEA9-096B3032D288}">
  <ds:schemaRefs/>
</ds:datastoreItem>
</file>

<file path=customXml/itemProps2.xml><?xml version="1.0" encoding="utf-8"?>
<ds:datastoreItem xmlns:ds="http://schemas.openxmlformats.org/officeDocument/2006/customXml" ds:itemID="{724B8A99-8161-4D52-8DFD-478F5C1B3170}">
  <ds:schemaRefs/>
</ds:datastoreItem>
</file>

<file path=customXml/itemProps3.xml><?xml version="1.0" encoding="utf-8"?>
<ds:datastoreItem xmlns:ds="http://schemas.openxmlformats.org/officeDocument/2006/customXml" ds:itemID="{201C66F3-FBD8-4B0F-98D9-445FE3649D01}">
  <ds:schemaRefs/>
</ds:datastoreItem>
</file>

<file path=docProps/app.xml><?xml version="1.0" encoding="utf-8"?>
<Properties xmlns="http://schemas.openxmlformats.org/officeDocument/2006/extended-properties" xmlns:vt="http://schemas.openxmlformats.org/officeDocument/2006/docPropsVTypes">
  <TotalTime>0</TotalTime>
  <Words>797</Words>
  <Application>WPS 演示</Application>
  <PresentationFormat>Widescreen</PresentationFormat>
  <Paragraphs>53</Paragraphs>
  <Slides>7</Slides>
  <Notes>4</Notes>
  <HiddenSlides>0</HiddenSlides>
  <MMClips>0</MMClips>
  <ScaleCrop>false</ScaleCrop>
  <HeadingPairs>
    <vt:vector size="6" baseType="variant">
      <vt:variant>
        <vt:lpstr>已用的字体</vt:lpstr>
      </vt:variant>
      <vt:variant>
        <vt:i4>16</vt:i4>
      </vt:variant>
      <vt:variant>
        <vt:lpstr>主题</vt:lpstr>
      </vt:variant>
      <vt:variant>
        <vt:i4>1</vt:i4>
      </vt:variant>
      <vt:variant>
        <vt:lpstr>幻灯片标题</vt:lpstr>
      </vt:variant>
      <vt:variant>
        <vt:i4>7</vt:i4>
      </vt:variant>
    </vt:vector>
  </HeadingPairs>
  <TitlesOfParts>
    <vt:vector size="24" baseType="lpstr">
      <vt:lpstr>Arial</vt:lpstr>
      <vt:lpstr>宋体</vt:lpstr>
      <vt:lpstr>Wingdings</vt:lpstr>
      <vt:lpstr>Helvetica Neue</vt:lpstr>
      <vt:lpstr>Helvetica Neue Medium</vt:lpstr>
      <vt:lpstr>Intel Clear Light</vt:lpstr>
      <vt:lpstr>Yu Gothic UI Semilight</vt:lpstr>
      <vt:lpstr>Helvetica</vt:lpstr>
      <vt:lpstr>Intel Clear</vt:lpstr>
      <vt:lpstr>Segoe Print</vt:lpstr>
      <vt:lpstr>Intel Clear</vt:lpstr>
      <vt:lpstr>微软雅黑</vt:lpstr>
      <vt:lpstr>Symbol</vt:lpstr>
      <vt:lpstr>Times New Roman</vt:lpstr>
      <vt:lpstr>Arial Unicode MS</vt:lpstr>
      <vt:lpstr>Calibri</vt:lpstr>
      <vt:lpstr>21_BasicWhite</vt:lpstr>
      <vt:lpstr>英特尔® oneAPI  黑客松大赛</vt:lpstr>
      <vt:lpstr>大赛相关信息</vt:lpstr>
      <vt:lpstr>方案简介</vt:lpstr>
      <vt:lpstr>方案详细描述</vt:lpstr>
      <vt:lpstr>结果展示 </vt:lpstr>
      <vt:lpstr>总结</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Killeen, Kristine</dc:creator>
  <cp:keywords>CTPClassification=CTP_NT</cp:keywords>
  <cp:lastModifiedBy>梁佳乐</cp:lastModifiedBy>
  <cp:revision>28</cp:revision>
  <dcterms:created xsi:type="dcterms:W3CDTF">2023-11-03T06:51:40Z</dcterms:created>
  <dcterms:modified xsi:type="dcterms:W3CDTF">2023-11-03T06:51:47Z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77294acb-f791-4422-865e-0b7527e37b89</vt:lpwstr>
  </property>
  <property fmtid="{D5CDD505-2E9C-101B-9397-08002B2CF9AE}" pid="3" name="CTP_TimeStamp">
    <vt:lpwstr>2020-08-21 21:49:33Z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ContentTypeId">
    <vt:lpwstr>0x0101006DEB5EC108112C4AACB011763034394F</vt:lpwstr>
  </property>
  <property fmtid="{D5CDD505-2E9C-101B-9397-08002B2CF9AE}" pid="9" name="MediaServiceImageTags">
    <vt:lpwstr/>
  </property>
  <property fmtid="{D5CDD505-2E9C-101B-9397-08002B2CF9AE}" pid="10" name="ICV">
    <vt:lpwstr>023F66D4E04444079EFDCDAEA9048F44_12</vt:lpwstr>
  </property>
  <property fmtid="{D5CDD505-2E9C-101B-9397-08002B2CF9AE}" pid="11" name="KSOProductBuildVer">
    <vt:lpwstr>2052-12.1.0.15712</vt:lpwstr>
  </property>
</Properties>
</file>