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media/image2.svg" ContentType="image/svg+xml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13621457" r:id="rId3"/>
    <p:sldId id="13621464" r:id="rId5"/>
    <p:sldId id="13621458" r:id="rId6"/>
    <p:sldId id="13621459" r:id="rId7"/>
    <p:sldId id="13621463" r:id="rId8"/>
    <p:sldId id="6661491" r:id="rId9"/>
  </p:sldIdLst>
  <p:sldSz cx="12192000" cy="6858000"/>
  <p:notesSz cx="6858000" cy="9144000"/>
  <p:custDataLst>
    <p:tags r:id="rId17"/>
  </p:custDataLst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219200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58DE636E-7582-49BD-BA4B-0EFE84258ED5}">
          <p14:sldIdLst>
            <p14:sldId id="13621457"/>
            <p14:sldId id="13621464"/>
            <p14:sldId id="13621458"/>
            <p14:sldId id="13621459"/>
            <p14:sldId id="13621463"/>
            <p14:sldId id="66614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FD"/>
    <a:srgbClr val="2872C5"/>
    <a:srgbClr val="525252"/>
    <a:srgbClr val="FFFFFF"/>
    <a:srgbClr val="0068B5"/>
    <a:srgbClr val="004A86"/>
    <a:srgbClr val="FC6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98" y="96"/>
      </p:cViewPr>
      <p:guideLst>
        <p:guide orient="horz" pos="4032"/>
        <p:guide pos="73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4.xml"/><Relationship Id="rId16" Type="http://schemas.openxmlformats.org/officeDocument/2006/relationships/customXml" Target="../customXml/item3.xml"/><Relationship Id="rId15" Type="http://schemas.openxmlformats.org/officeDocument/2006/relationships/customXml" Target="../customXml/item2.xml"/><Relationship Id="rId14" Type="http://schemas.openxmlformats.org/officeDocument/2006/relationships/customXml" Target="../customXml/item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9"/>
          <c:h val="0.850035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41227"/>
          <c:y val="0.95122"/>
          <c:w val="0.917546"/>
          <c:h val="0.048779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rgbClr val="000000"/>
              </a:solidFill>
              <a:latin typeface="Intel Clear"/>
              <a:ea typeface="+mn-ea"/>
              <a:cs typeface="+mn-cs"/>
            </a:defRPr>
          </a:pPr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B726A-C477-6444-83BF-F1538D69AD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DB93-7126-8142-8B95-E87AEC4837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056" name="Shape 10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1pPr>
    <a:lvl2pPr indent="1143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2pPr>
    <a:lvl3pPr indent="2286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3pPr>
    <a:lvl4pPr indent="3429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4pPr>
    <a:lvl5pPr indent="4572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5pPr>
    <a:lvl6pPr indent="5715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6pPr>
    <a:lvl7pPr indent="6858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7pPr>
    <a:lvl8pPr indent="8001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8pPr>
    <a:lvl9pPr indent="9144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ja-JP" alt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  <a:endParaRPr lang="en-US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/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/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Full page Image, Delete Title if Necessary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/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  <p:pic>
        <p:nvPicPr>
          <p:cNvPr id="11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483010" y="6562504"/>
            <a:ext cx="1194558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DPC++ Essentials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/>
              <a:t>Section Break Text Goes Here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Break Text Goes Here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/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/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/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9" name="TextBox 18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5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/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/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/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/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/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  <a:endParaRPr lang="en-US"/>
          </a:p>
        </p:txBody>
      </p:sp>
      <p:sp>
        <p:nvSpPr>
          <p:cNvPr id="3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 Light</a:t>
            </a:r>
            <a:endParaRPr lang="en-US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  <a:endParaRPr lang="en-US"/>
          </a:p>
        </p:txBody>
      </p:sp>
      <p:sp>
        <p:nvSpPr>
          <p:cNvPr id="10" name="Square"/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/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/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/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/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/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/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/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/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</a:fld>
            <a:endParaRPr kumimoji="0" lang="en-US" sz="800" b="0" i="0" u="none" strike="noStrike" cap="none" spc="0" normalizeH="0" baseline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2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/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3" name="Rectangle 22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2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Text Goes Here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2" name="Rectangle 21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/>
          <p:cNvGraphicFramePr/>
          <p:nvPr userDrawn="1"/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83010" y="6562504"/>
            <a:ext cx="1194558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DPC++ Essentials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Intel Confidential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1"/>
                </a:solidFill>
              </a:rPr>
              <a:t>Department or Event Name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48pt Intel Clear Light Body. For content that is not a section, but has a big idea in text only.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200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</a:fld>
            <a:endParaRPr kumimoji="0" lang="en-US" sz="85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/>
              <a:t>75 </a:t>
            </a:r>
            <a:r>
              <a:rPr lang="en-US" err="1"/>
              <a:t>pt</a:t>
            </a:r>
            <a:r>
              <a:rPr lang="en-US"/>
              <a:t> Intel Clear</a:t>
            </a:r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16pt Intel Clear Bold Intro:</a:t>
            </a:r>
            <a:endParaRPr lang="en-US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/>
              <a:t>18pt Intel Clear Subhead, Date, Etc.</a:t>
            </a:r>
            <a:endParaRPr lang="en-US"/>
          </a:p>
        </p:txBody>
      </p:sp>
      <p:sp>
        <p:nvSpPr>
          <p:cNvPr id="10" name="Square"/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/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/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25" name="Body Level One…"/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  <a:endParaRPr lang="en-US"/>
          </a:p>
        </p:txBody>
      </p:sp>
      <p:sp>
        <p:nvSpPr>
          <p:cNvPr id="26" name="Body Level One…"/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Image Caption 16pt gray text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9" Type="http://schemas.openxmlformats.org/officeDocument/2006/relationships/theme" Target="../theme/theme1.xml"/><Relationship Id="rId28" Type="http://schemas.openxmlformats.org/officeDocument/2006/relationships/image" Target="../media/image7.svg"/><Relationship Id="rId27" Type="http://schemas.openxmlformats.org/officeDocument/2006/relationships/image" Target="../media/image6.png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r>
              <a:rPr lang="en-US"/>
              <a:t>Body copy Intel clear light 28 point</a:t>
            </a:r>
            <a:endParaRPr lang="en-US"/>
          </a:p>
          <a:p>
            <a:pPr lvl="1"/>
            <a:r>
              <a:rPr lang="en-US"/>
              <a:t>Sub Bullet one 24 point</a:t>
            </a:r>
            <a:endParaRPr lang="en-US"/>
          </a:p>
          <a:p>
            <a:pPr lvl="2"/>
            <a:r>
              <a:rPr lang="en-US"/>
              <a:t>Sub Bullet two 20 point</a:t>
            </a:r>
            <a:endParaRPr lang="en-US"/>
          </a:p>
          <a:p>
            <a:pPr lvl="3"/>
            <a:r>
              <a:rPr lang="en-US"/>
              <a:t>Sub Bullet three 18 point</a:t>
            </a:r>
            <a:endParaRPr lang="en-US"/>
          </a:p>
          <a:p>
            <a:pPr lvl="4"/>
            <a:r>
              <a:rPr lang="en-US"/>
              <a:t>Sub Bullet four 16 point</a:t>
            </a:r>
            <a:br>
              <a:rPr lang="en-US"/>
            </a:br>
            <a:endParaRPr lang="en-US"/>
          </a:p>
          <a:p>
            <a:pPr lvl="2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Autofit/>
          </a:bodyPr>
          <a:lstStyle/>
          <a:p>
            <a:r>
              <a:rPr lang="en-US"/>
              <a:t>40pt Intel Clear Light Text Goes Here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83010" y="6562504"/>
            <a:ext cx="1194558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>
                <a:solidFill>
                  <a:schemeClr val="bg2"/>
                </a:solidFill>
              </a:rPr>
              <a:t>DPC++ Essentials</a:t>
            </a:r>
            <a:endParaRPr lang="en-US" sz="1000">
              <a:solidFill>
                <a:schemeClr val="bg2"/>
              </a:solidFill>
            </a:endParaRPr>
          </a:p>
        </p:txBody>
      </p:sp>
      <p:pic>
        <p:nvPicPr>
          <p:cNvPr id="6" name="Graphic 5"/>
          <p:cNvPicPr>
            <a:picLocks noChangeAspect="1"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</a:fld>
            <a:endParaRPr kumimoji="0" lang="en-US" sz="800" b="0" i="0" u="none" strike="noStrike" cap="none" spc="0" normalizeH="0" baseline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anose="05000000000000000000" pitchFamily="2" charset="2"/>
        <a:buChar char="§"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435" marR="0" indent="-197485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20115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715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675" y="641721"/>
            <a:ext cx="10972801" cy="74257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CN" altLang="en-US" sz="6000" b="1" i="0" dirty="0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英特尔</a:t>
            </a:r>
            <a:r>
              <a:rPr lang="en-US" sz="6000" b="1" i="0" dirty="0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® </a:t>
            </a:r>
            <a:r>
              <a:rPr lang="en-US" sz="6000" b="1" i="0" dirty="0" err="1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oneAPI</a:t>
            </a:r>
            <a:r>
              <a:rPr lang="en-US" sz="6000" b="1" i="0" dirty="0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br>
              <a:rPr lang="en-US" sz="6000" b="1" i="0" dirty="0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6000" b="1" i="0" dirty="0"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黑客松大赛</a:t>
            </a:r>
            <a:endParaRPr 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Placeholder 8"/>
          <p:cNvSpPr txBox="1"/>
          <p:nvPr/>
        </p:nvSpPr>
        <p:spPr>
          <a:xfrm>
            <a:off x="1679574" y="3845428"/>
            <a:ext cx="10283651" cy="14932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92500" lnSpcReduction="10000"/>
          </a:bodyPr>
          <a:lstStyle>
            <a:lvl1pPr marL="0" marR="0" indent="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 sz="1800" b="0" i="0" u="none" strike="noStrike" cap="none" spc="0" baseline="0">
                <a:solidFill>
                  <a:schemeClr val="bg1"/>
                </a:solidFill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"/>
              </a:defRPr>
            </a:lvl1pPr>
            <a:lvl2pPr marL="431800" marR="0" indent="-2032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435" marR="0" indent="-197485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20115" marR="0" indent="-2286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715" marR="0" indent="-228600" algn="l" defTabSz="60960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团队名称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成员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请标注队长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所选赛题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赛题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dirty="0"/>
              <a:t>基于英特尔平台及</a:t>
            </a:r>
            <a:r>
              <a:rPr lang="en-US" altLang="zh-CN" dirty="0" err="1"/>
              <a:t>OpenVINO</a:t>
            </a:r>
            <a:r>
              <a:rPr lang="zh-CN" altLang="en-US" dirty="0"/>
              <a:t>工具套件优化文生图任务 预赛方案</a:t>
            </a:r>
            <a:endParaRPr lang="en-US" dirty="0"/>
          </a:p>
          <a:p>
            <a:pPr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联系邮箱：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hangingPunct="1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599" y="334079"/>
            <a:ext cx="10972801" cy="1091827"/>
          </a:xfrm>
        </p:spPr>
        <p:txBody>
          <a:bodyPr lIns="0" tIns="0" rIns="0" bIns="0" anchor="t">
            <a:norm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大赛相关信息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798" y="1185947"/>
            <a:ext cx="10651301" cy="8949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285750" marR="570865" lvl="0" indent="-285750" defTabSz="1219200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977900" algn="l"/>
              </a:tabLst>
            </a:pP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赛题一预赛需于</a:t>
            </a:r>
            <a:r>
              <a:rPr 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23:59</a:t>
            </a: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前在大赛网站提交改</a:t>
            </a:r>
            <a:r>
              <a:rPr lang="en-US" altLang="zh-CN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endParaRPr lang="en-US" altLang="zh-CN" sz="1600" dirty="0">
              <a:solidFill>
                <a:srgbClr val="00C7FD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marR="570865" lvl="0" indent="-285750" defTabSz="1219200" hangingPunct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977900" algn="l"/>
              </a:tabLst>
            </a:pPr>
            <a:endParaRPr lang="en-US" altLang="zh-CN" sz="1600" dirty="0">
              <a:solidFill>
                <a:srgbClr val="00C7FD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任何疑问可邮件联系组织方：</a:t>
            </a:r>
            <a:r>
              <a:rPr lang="en-US" altLang="zh-CN" sz="160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idzprc@intel.com</a:t>
            </a:r>
            <a:endParaRPr lang="zh-CN" altLang="en-US" sz="1600" dirty="0">
              <a:solidFill>
                <a:srgbClr val="00C7FD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599" y="334079"/>
            <a:ext cx="10972801" cy="1091827"/>
          </a:xfrm>
        </p:spPr>
        <p:txBody>
          <a:bodyPr lIns="0" tIns="0" rIns="0" bIns="0" anchor="t">
            <a:norm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方案简介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8" y="1179684"/>
            <a:ext cx="8731625" cy="425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请简述使用了什么思路和方法解决该问题，以及该方案的亮点。</a:t>
            </a:r>
            <a:endParaRPr lang="zh-CN" altLang="en-US" sz="20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5974"/>
            <a:ext cx="10972801" cy="1091827"/>
          </a:xfrm>
        </p:spPr>
        <p:txBody>
          <a:bodyPr lIns="0" tIns="0" rIns="0" bIns="0" anchor="t">
            <a:no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方案详细</a:t>
            </a:r>
            <a:r>
              <a:rPr lang="ja-JP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  <a:endParaRPr 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298" y="1670954"/>
            <a:ext cx="5629277" cy="1584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defTabSz="1219200" hangingPunct="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程序架构</a:t>
            </a:r>
            <a:r>
              <a:rPr lang="zh-CN" altLang="en-US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rPr>
              <a:t>（</a:t>
            </a:r>
            <a:r>
              <a:rPr lang="ja-JP" altLang="en-US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流程图</a:t>
            </a:r>
            <a:r>
              <a:rPr lang="zh-CN" altLang="en-US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或项目借鉴</a:t>
            </a:r>
            <a:r>
              <a:rPr lang="en-US" altLang="zh-CN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参考的开源代码</a:t>
            </a:r>
            <a:r>
              <a:rPr lang="zh-CN" altLang="en-US" sz="18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rPr>
              <a:t>）</a:t>
            </a:r>
            <a:r>
              <a:rPr lang="ja-JP" altLang="en-US" sz="1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优化技术</a:t>
            </a:r>
            <a:r>
              <a:rPr lang="zh-CN" altLang="en-US" sz="1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与方法</a:t>
            </a:r>
            <a:endParaRPr lang="en-US" altLang="ja-JP" sz="18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18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请列出您如何使用</a:t>
            </a:r>
            <a:r>
              <a:rPr lang="en-US" altLang="ja-JP" sz="1800" dirty="0" err="1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OpenVINO</a:t>
            </a:r>
            <a:r>
              <a:rPr lang="ja-JP" altLang="en-US" sz="1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相关工具</a:t>
            </a:r>
            <a:endParaRPr lang="en-US" altLang="ja-JP" sz="18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143579"/>
            <a:ext cx="10972801" cy="1091827"/>
          </a:xfrm>
        </p:spPr>
        <p:txBody>
          <a:bodyPr/>
          <a:lstStyle/>
          <a:p>
            <a:r>
              <a:rPr lang="zh-CN" altLang="en-US" sz="4800"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en-US" sz="4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175" y="1231283"/>
            <a:ext cx="10118107" cy="8972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1219200" hangingPunct="0">
              <a:lnSpc>
                <a:spcPct val="107000"/>
              </a:lnSpc>
            </a:pPr>
            <a:r>
              <a:rPr lang="zh-CN" altLang="en-US" sz="16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Helvetica Neue"/>
              </a:rPr>
              <a:t>可进一步强调您的方案的优势与特点等</a:t>
            </a:r>
            <a:r>
              <a:rPr lang="en-US" altLang="zh-CN" sz="16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Helvetica Neue"/>
              </a:rPr>
              <a:t>,</a:t>
            </a:r>
            <a:r>
              <a:rPr lang="zh-CN" altLang="en-US" sz="16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及其他有助于评委了解项目特色的相关信息</a:t>
            </a:r>
            <a:r>
              <a:rPr lang="zh-CN" altLang="en-US" sz="16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rPr>
              <a:t>。</a:t>
            </a:r>
            <a:endParaRPr lang="en-US" altLang="zh-CN" sz="1600" kern="0" dirty="0">
              <a:solidFill>
                <a:srgbClr val="00C7FD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 Neue"/>
            </a:endParaRPr>
          </a:p>
          <a:p>
            <a:pPr defTabSz="1219200" hangingPunct="0">
              <a:lnSpc>
                <a:spcPct val="107000"/>
              </a:lnSpc>
            </a:pPr>
            <a:r>
              <a:rPr lang="zh-CN" altLang="en-US" sz="1600" kern="0" dirty="0">
                <a:solidFill>
                  <a:srgbClr val="00C7FD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 Neue"/>
              </a:rPr>
              <a:t>可简述参赛经验，如遇到的困难及解决方法。</a:t>
            </a:r>
            <a:endParaRPr lang="en-US" sz="1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4.xml><?xml version="1.0" encoding="utf-8"?>
<p:tagLst xmlns:p="http://schemas.openxmlformats.org/presentationml/2006/main">
  <p:tag name="commondata" val="eyJoZGlkIjoiMWE4ZGQxZjhjZWEzZTUxZDE0N2RiZTllZjFkMDQ1ODQifQ=="/>
</p:tagLst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4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c t : c o n t e n t T y p e S c h e m a   c t : _ = " "   m a : _ = " "   m a : c o n t e n t T y p e N a m e = " D o c u m e n t "   m a : c o n t e n t T y p e I D = " 0 x 0 1 0 1 0 0 6 D E B 5 E C 1 0 8 1 1 2 C 4 A A C B 0 1 1 7 6 3 0 3 4 3 9 4 F "   m a : c o n t e n t T y p e V e r s i o n = " 1 6 "   m a : c o n t e n t T y p e D e s c r i p t i o n = " C r e a t e   a   n e w   d o c u m e n t . "   m a : c o n t e n t T y p e S c o p e = " "   m a : v e r s i o n I D = " f 7 d d 4 2 e 6 e c 7 a 1 8 e 7 b 4 9 e 2 0 d f 2 d 9 4 0 9 4 7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2 d 9 e 5 c 3 4 d 6 9 c f c 5 3 5 6 d 4 4 4 9 e 7 4 1 2 7 8 4 2 "   n s 2 : _ = " "   n s 3 : _ = " "   n s 4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4 6 b 5 e 5 b 8 - a a 4 b - 4 3 c 7 - a a 4 a - 5 d e e f d d 2 7 4 3 1 "   x m l n s : n s 3 = " 7 7 0 d 0 0 f d - 7 8 2 d - 4 4 f 8 - 9 c e 2 - b 9 5 5 6 1 4 5 6 b 0 d "   x m l n s : n s 4 = " a 7 b c 6 c 0 4 - a 6 f 3 - 4 b 8 5 - a b c c - 2 7 8 c 7 8 d c 5 5 6 b " >  
 < x s d : i m p o r t   n a m e s p a c e = " 4 6 b 5 e 5 b 8 - a a 4 b - 4 3 c 7 - a a 4 a - 5 d e e f d d 2 7 4 3 1 " / >  
 < x s d : i m p o r t   n a m e s p a c e = " 7 7 0 d 0 0 f d - 7 8 2 d - 4 4 f 8 - 9 c e 2 - b 9 5 5 6 1 4 5 6 b 0 d " / >  
 < x s d : i m p o r t   n a m e s p a c e = " a 7 b c 6 c 0 4 - a 6 f 3 - 4 b 8 5 - a b c c - 2 7 8 c 7 8 d c 5 5 6 b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M e d i a S e r v i c e M e t a d a t a "   m i n O c c u r s = " 0 " / >  
 < x s d : e l e m e n t   r e f = " n s 2 : M e d i a S e r v i c e F a s t M e t a d a t a "   m i n O c c u r s = " 0 " / >  
 < x s d : e l e m e n t   r e f = " n s 2 : M e d i a S e r v i c e D a t e T a k e n "   m i n O c c u r s = " 0 " / >  
 < x s d : e l e m e n t   r e f = " n s 2 : M e d i a L e n g t h I n S e c o n d s "   m i n O c c u r s = " 0 " / >  
 < x s d : e l e m e n t   r e f = " n s 3 : S h a r e d W i t h U s e r s "   m i n O c c u r s = " 0 " / >  
 < x s d : e l e m e n t   r e f = " n s 3 : S h a r e d W i t h D e t a i l s "   m i n O c c u r s = " 0 " / >  
 < x s d : e l e m e n t   r e f = " n s 2 : M e d i a S e r v i c e A u t o T a g s "   m i n O c c u r s = " 0 " / >  
 < x s d : e l e m e n t   r e f = " n s 2 : M e d i a S e r v i c e O C R "   m i n O c c u r s = " 0 " / >  
 < x s d : e l e m e n t   r e f = " n s 2 : M e d i a S e r v i c e G e n e r a t i o n T i m e "   m i n O c c u r s = " 0 " / >  
 < x s d : e l e m e n t   r e f = " n s 2 : M e d i a S e r v i c e E v e n t H a s h C o d e "   m i n O c c u r s = " 0 " / >  
 < x s d : e l e m e n t   r e f = " n s 2 : M e d i a S e r v i c e A u t o K e y P o i n t s "   m i n O c c u r s = " 0 " / >  
 < x s d : e l e m e n t   r e f = " n s 2 : M e d i a S e r v i c e K e y P o i n t s "   m i n O c c u r s = " 0 " / >  
 < x s d : e l e m e n t   r e f = " n s 2 : l c f 7 6 f 1 5 5 c e d 4 d d c b 4 0 9 7 1 3 4 f f 3 c 3 3 2 f "   m i n O c c u r s = " 0 " / >  
 < x s d : e l e m e n t   r e f = " n s 4 : T a x C a t c h A l l "   m i n O c c u r s = " 0 " / >  
 < x s d : e l e m e n t   r e f = " n s 2 : M e d i a S e r v i c e O b j e c t D e t e c t o r V e r s i o n s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4 6 b 5 e 5 b 8 - a a 4 b - 4 3 c 7 - a a 4 a - 5 d e e f d d 2 7 4 3 1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M e d i a S e r v i c e M e t a d a t a "   m a : i n d e x = " 8 "   n i l l a b l e = " t r u e "   m a : d i s p l a y N a m e = " M e d i a S e r v i c e M e t a d a t a "   m a : h i d d e n = " t r u e "   m a : i n t e r n a l N a m e = " M e d i a S e r v i c e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F a s t M e t a d a t a "   m a : i n d e x = " 9 "   n i l l a b l e = " t r u e "   m a : d i s p l a y N a m e = " M e d i a S e r v i c e F a s t M e t a d a t a "   m a : h i d d e n = " t r u e "   m a : i n t e r n a l N a m e = " M e d i a S e r v i c e F a s t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D a t e T a k e n "   m a : i n d e x = " 1 0 "   n i l l a b l e = " t r u e "   m a : d i s p l a y N a m e = " M e d i a S e r v i c e D a t e T a k e n "   m a : h i d d e n = " t r u e "   m a : i n t e r n a l N a m e = " M e d i a S e r v i c e D a t e T a k e n "   m a : r e a d O n l y = " t r u e " >  
 < x s d : s i m p l e T y p e >  
 < x s d : r e s t r i c t i o n   b a s e = " d m s : T e x t " / >  
 < / x s d : s i m p l e T y p e >  
 < / x s d : e l e m e n t >  
 < x s d : e l e m e n t   n a m e = " M e d i a L e n g t h I n S e c o n d s "   m a : i n d e x = " 1 1 "   n i l l a b l e = " t r u e "   m a : d i s p l a y N a m e = " L e n g t h   ( s e c o n d s ) "   m a : i n t e r n a l N a m e = " M e d i a L e n g t h I n S e c o n d s "   m a : r e a d O n l y = " t r u e " >  
 < x s d : s i m p l e T y p e >  
 < x s d : r e s t r i c t i o n   b a s e = " d m s : U n k n o w n " / >  
 < / x s d : s i m p l e T y p e >  
 < / x s d : e l e m e n t >  
 < x s d : e l e m e n t   n a m e = " M e d i a S e r v i c e A u t o T a g s "   m a : i n d e x = " 1 4 "   n i l l a b l e = " t r u e "   m a : d i s p l a y N a m e = " T a g s "   m a : i n t e r n a l N a m e = " M e d i a S e r v i c e A u t o T a g s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O C R "   m a : i n d e x = " 1 5 "   n i l l a b l e = " t r u e "   m a : d i s p l a y N a m e = " E x t r a c t e d   T e x t "   m a : i n t e r n a l N a m e = " M e d i a S e r v i c e O C R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M e d i a S e r v i c e G e n e r a t i o n T i m e "   m a : i n d e x = " 1 6 "   n i l l a b l e = " t r u e "   m a : d i s p l a y N a m e = " M e d i a S e r v i c e G e n e r a t i o n T i m e "   m a : h i d d e n = " t r u e "   m a : i n t e r n a l N a m e = " M e d i a S e r v i c e G e n e r a t i o n T i m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E v e n t H a s h C o d e "   m a : i n d e x = " 1 7 "   n i l l a b l e = " t r u e "   m a : d i s p l a y N a m e = " M e d i a S e r v i c e E v e n t H a s h C o d e "   m a : h i d d e n = " t r u e "   m a : i n t e r n a l N a m e = " M e d i a S e r v i c e E v e n t H a s h C o d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A u t o K e y P o i n t s "   m a : i n d e x = " 1 8 "   n i l l a b l e = " t r u e "   m a : d i s p l a y N a m e = " M e d i a S e r v i c e A u t o K e y P o i n t s "   m a : h i d d e n = " t r u e "   m a : i n t e r n a l N a m e = " M e d i a S e r v i c e A u t o K e y P o i n t s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K e y P o i n t s "   m a : i n d e x = " 1 9 "   n i l l a b l e = " t r u e "   m a : d i s p l a y N a m e = " K e y P o i n t s "   m a : i n t e r n a l N a m e = " M e d i a S e r v i c e K e y P o i n t s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l c f 7 6 f 1 5 5 c e d 4 d d c b 4 0 9 7 1 3 4 f f 3 c 3 3 2 f "   m a : i n d e x = " 2 1 "   n i l l a b l e = " t r u e "   m a : t a x o n o m y = " t r u e "   m a : i n t e r n a l N a m e = " l c f 7 6 f 1 5 5 c e d 4 d d c b 4 0 9 7 1 3 4 f f 3 c 3 3 2 f "   m a : t a x o n o m y F i e l d N a m e = " M e d i a S e r v i c e I m a g e T a g s "   m a : d i s p l a y N a m e = " I m a g e   T a g s "   m a : r e a d O n l y = " f a l s e "   m a : f i e l d I d = " { 5 c f 7 6 f 1 5 - 5 c e d - 4 d d c - b 4 0 9 - 7 1 3 4 f f 3 c 3 3 2 f } "   m a : t a x o n o m y M u l t i = " t r u e "   m a : s s p I d = " 7 2 a 7 5 1 5 c - 9 0 a 7 - 4 2 1 b - a d 6 7 - 1 6 2 0 8 a 0 5 5 1 3 2 "   m a : t e r m S e t I d = " 0 9 8 1 4 c d 3 - 5 6 8 e - f e 9 0 - 9 8 1 4 - 8 d 6 2 1 f f 8 f b 8 4 "   m a : a n c h o r I d = " f b a 5 4 f b 3 - c 3 e 1 - f e 8 1 - a 7 7 6 - c a 4 b 6 9 1 4 8 c 4 d "   m a : o p e n = " t r u e "   m a : i s K e y w o r d = " f a l s e " >  
 < x s d : c o m p l e x T y p e >  
 < x s d : s e q u e n c e >  
 < x s d : e l e m e n t   r e f = " p c : T e r m s "   m i n O c c u r s = " 0 "   m a x O c c u r s = " 1 " > < / x s d : e l e m e n t >  
 < / x s d : s e q u e n c e >  
 < / x s d : c o m p l e x T y p e >  
 < / x s d : e l e m e n t >  
 < x s d : e l e m e n t   n a m e = " M e d i a S e r v i c e O b j e c t D e t e c t o r V e r s i o n s "   m a : i n d e x = " 2 3 "   n i l l a b l e = " t r u e "   m a : d i s p l a y N a m e = " M e d i a S e r v i c e O b j e c t D e t e c t o r V e r s i o n s "   m a : h i d d e n = " t r u e "   m a : i n d e x e d = " t r u e "   m a : i n t e r n a l N a m e = " M e d i a S e r v i c e O b j e c t D e t e c t o r V e r s i o n s "   m a : r e a d O n l y = " t r u e " >  
 < x s d : s i m p l e T y p e >  
 < x s d : r e s t r i c t i o n   b a s e = " d m s : T e x t " / >  
 < / x s d : s i m p l e T y p e >  
 < / x s d : e l e m e n t >  
 < / x s d : s c h e m a >  
 < x s d : s c h e m a   t a r g e t N a m e s p a c e = " 7 7 0 d 0 0 f d - 7 8 2 d - 4 4 f 8 - 9 c e 2 - b 9 5 5 6 1 4 5 6 b 0 d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S h a r e d W i t h U s e r s "   m a : i n d e x = " 1 2 "   n i l l a b l e = " t r u e "   m a : d i s p l a y N a m e = " S h a r e d   W i t h "   m a : i n t e r n a l N a m e = " S h a r e d W i t h U s e r s "   m a : r e a d O n l y = " t r u e " >  
 < x s d : c o m p l e x T y p e >  
 < x s d : c o m p l e x C o n t e n t >  
 < x s d : e x t e n s i o n   b a s e = " d m s : U s e r M u l t i " >  
 < x s d : s e q u e n c e >  
 < x s d : e l e m e n t   n a m e = " U s e r I n f o "   m i n O c c u r s = " 0 "   m a x O c c u r s = " u n b o u n d e d " >  
 < x s d : c o m p l e x T y p e >  
 < x s d : s e q u e n c e >  
 < x s d : e l e m e n t   n a m e = " D i s p l a y N a m e "   t y p e = " x s d : s t r i n g "   m i n O c c u r s = " 0 " / >  
 < x s d : e l e m e n t   n a m e = " A c c o u n t I d "   t y p e = " d m s : U s e r I d "   m i n O c c u r s = " 0 "   n i l l a b l e = " t r u e " / >  
 < x s d : e l e m e n t   n a m e = " A c c o u n t T y p e "   t y p e = " x s d : s t r i n g "   m i n O c c u r s = " 0 " / >  
 < / x s d : s e q u e n c e >  
 < / x s d : c o m p l e x T y p e >  
 < / x s d : e l e m e n t >  
 < / x s d : s e q u e n c e >  
 < / x s d : e x t e n s i o n >  
 < / x s d : c o m p l e x C o n t e n t >  
 < / x s d : c o m p l e x T y p e >  
 < / x s d : e l e m e n t >  
 < x s d : e l e m e n t   n a m e = " S h a r e d W i t h D e t a i l s "   m a : i n d e x = " 1 3 "   n i l l a b l e = " t r u e "   m a : d i s p l a y N a m e = " S h a r e d   W i t h   D e t a i l s "   m a : i n t e r n a l N a m e = " S h a r e d W i t h D e t a i l s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/ x s d : s c h e m a >  
 < x s d : s c h e m a   t a r g e t N a m e s p a c e = " a 7 b c 6 c 0 4 - a 6 f 3 - 4 b 8 5 - a b c c - 2 7 8 c 7 8 d c 5 5 6 b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T a x C a t c h A l l "   m a : i n d e x = " 2 2 "   n i l l a b l e = " t r u e "   m a : d i s p l a y N a m e = " T a x o n o m y   C a t c h   A l l   C o l u m n "   m a : h i d d e n = " t r u e "   m a : l i s t = " { 6 f 1 f 5 1 c 9 - 2 0 2 3 - 4 a a 3 - a 0 7 6 - f 3 0 b 3 7 4 9 e b e 0 } "   m a : i n t e r n a l N a m e = " T a x C a t c h A l l "   m a : s h o w F i e l d = " C a t c h A l l D a t a "   m a : w e b = " 7 7 0 d 0 0 f d - 7 8 2 d - 4 4 f 8 - 9 c e 2 - b 9 5 5 6 1 4 5 6 b 0 d " >  
 < x s d : c o m p l e x T y p e >  
 < x s d : c o m p l e x C o n t e n t >  
 < x s d : e x t e n s i o n   b a s e = " d m s : M u l t i C h o i c e L o o k u p " >  
 < x s d : s e q u e n c e >  
 < x s d : e l e m e n t   n a m e = " V a l u e "   t y p e = " d m s : L o o k u p "   m a x O c c u r s = " u n b o u n d e d "   m i n O c c u r s = " 0 "   n i l l a b l e = " t r u e " / >  
 < / x s d : s e q u e n c e >  
 < / x s d : e x t e n s i o n >  
 < / x s d : c o m p l e x C o n t e n t >  
 < / x s d : c o m p l e x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2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l c f 7 6 f 1 5 5 c e d 4 d d c b 4 0 9 7 1 3 4 f f 3 c 3 3 2 f   x m l n s = " 4 6 b 5 e 5 b 8 - a a 4 b - 4 3 c 7 - a a 4 a - 5 d e e f d d 2 7 4 3 1 " > < T e r m s   x m l n s = " h t t p : / / s c h e m a s . m i c r o s o f t . c o m / o f f i c e / i n f o p a t h / 2 0 0 7 / P a r t n e r C o n t r o l s " > < / T e r m s > < / l c f 7 6 f 1 5 5 c e d 4 d d c b 4 0 9 7 1 3 4 f f 3 c 3 3 2 f > < T a x C a t c h A l l   x m l n s = " a 7 b c 6 c 0 4 - a 6 f 3 - 4 b 8 5 - a b c c - 2 7 8 c 7 8 d c 5 5 6 b "   x s i : n i l = " t r u e " / > < S h a r e d W i t h U s e r s   x m l n s = " 7 7 0 d 0 0 f d - 7 8 2 d - 4 4 f 8 - 9 c e 2 - b 9 5 5 6 1 4 5 6 b 0 d " > < U s e r I n f o > < D i s p l a y N a m e > Z h e n g ,   Y a n f e i < / D i s p l a y N a m e > < A c c o u n t I d > 1 3 < / A c c o u n t I d > < A c c o u n t T y p e / > < / U s e r I n f o > < U s e r I n f o > < D i s p l a y N a m e > D u ,   W e l l e s < / D i s p l a y N a m e > < A c c o u n t I d > 6 < / A c c o u n t I d > < A c c o u n t T y p e / > < / U s e r I n f o > < U s e r I n f o > < D i s p l a y N a m e > H a o ,   J i n < / D i s p l a y N a m e > < A c c o u n t I d > 1 2 < / A c c o u n t I d > < A c c o u n t T y p e / > < / U s e r I n f o > < U s e r I n f o > < D i s p l a y N a m e > H u ,   Y i n g < / D i s p l a y N a m e > < A c c o u n t I d > 5 2 < / A c c o u n t I d > < A c c o u n t T y p e / > < / U s e r I n f o > < U s e r I n f o > < D i s p l a y N a m e > W a n g ,   Z a i l i < / D i s p l a y N a m e > < A c c o u n t I d > 2 2 8 < / A c c o u n t I d > < A c c o u n t T y p e / > < / U s e r I n f o > < U s e r I n f o > < D i s p l a y N a m e > Z h a n g ,   J i a n y u < / D i s p l a y N a m e > < A c c o u n t I d > 1 0 6 < / A c c o u n t I d > < A c c o u n t T y p e / > < / U s e r I n f o > < U s e r I n f o > < D i s p l a y N a m e > Z h e n g ,   Z h a o q i o n g < / D i s p l a y N a m e > < A c c o u n t I d > 2 2 7 < / A c c o u n t I d > < A c c o u n t T y p e / > < / U s e r I n f o > < U s e r I n f o > < D i s p l a y N a m e > C a o ,   H u i y a n < / D i s p l a y N a m e > < A c c o u n t I d > 9 1 < / A c c o u n t I d > < A c c o u n t T y p e / > < / U s e r I n f o > < / S h a r e d W i t h U s e r s > < / d o c u m e n t M a n a g e m e n t > < / p : p r o p e r t i e s > 
</file>

<file path=customXml/item3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08F1C7B7-4811-408D-BEA9-096B3032D288}">
  <ds:schemaRefs/>
</ds:datastoreItem>
</file>

<file path=customXml/itemProps2.xml><?xml version="1.0" encoding="utf-8"?>
<ds:datastoreItem xmlns:ds="http://schemas.openxmlformats.org/officeDocument/2006/customXml" ds:itemID="{724B8A99-8161-4D52-8DFD-478F5C1B3170}">
  <ds:schemaRefs/>
</ds:datastoreItem>
</file>

<file path=customXml/itemProps3.xml><?xml version="1.0" encoding="utf-8"?>
<ds:datastoreItem xmlns:ds="http://schemas.openxmlformats.org/officeDocument/2006/customXml" ds:itemID="{201C66F3-FBD8-4B0F-98D9-445FE3649D0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WPS 演示</Application>
  <PresentationFormat>Widescreen</PresentationFormat>
  <Paragraphs>30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Helvetica Neue</vt:lpstr>
      <vt:lpstr>Helvetica Neue Medium</vt:lpstr>
      <vt:lpstr>Intel Clear Light</vt:lpstr>
      <vt:lpstr>Yu Gothic UI Semilight</vt:lpstr>
      <vt:lpstr>Helvetica</vt:lpstr>
      <vt:lpstr>Intel Clear</vt:lpstr>
      <vt:lpstr>Segoe Print</vt:lpstr>
      <vt:lpstr>Intel Clear</vt:lpstr>
      <vt:lpstr>微软雅黑</vt:lpstr>
      <vt:lpstr>Times New Roman</vt:lpstr>
      <vt:lpstr>Arial Unicode MS</vt:lpstr>
      <vt:lpstr>Calibri</vt:lpstr>
      <vt:lpstr>21_BasicWhite</vt:lpstr>
      <vt:lpstr>英特尔® oneAPI  黑客松大赛</vt:lpstr>
      <vt:lpstr>大赛相关信息</vt:lpstr>
      <vt:lpstr>方案简介</vt:lpstr>
      <vt:lpstr>方案详细描述</vt:lpstr>
      <vt:lpstr>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Killeen, Kristine</dc:creator>
  <cp:keywords>CTPClassification=CTP_NT</cp:keywords>
  <cp:lastModifiedBy>梁佳乐</cp:lastModifiedBy>
  <cp:revision>29</cp:revision>
  <dcterms:created xsi:type="dcterms:W3CDTF">2023-11-03T06:48:28Z</dcterms:created>
  <dcterms:modified xsi:type="dcterms:W3CDTF">2023-11-03T06:48:35Z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77294acb-f791-4422-865e-0b7527e37b89</vt:lpwstr>
  </property>
  <property fmtid="{D5CDD505-2E9C-101B-9397-08002B2CF9AE}" pid="3" name="CTP_TimeStamp">
    <vt:lpwstr>2020-08-21 21:49:33Z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0x0101006DEB5EC108112C4AACB011763034394F</vt:lpwstr>
  </property>
  <property fmtid="{D5CDD505-2E9C-101B-9397-08002B2CF9AE}" pid="9" name="MediaServiceImageTags">
    <vt:lpwstr/>
  </property>
  <property fmtid="{D5CDD505-2E9C-101B-9397-08002B2CF9AE}" pid="10" name="ICV">
    <vt:lpwstr>7678FF6C42A3407181E6B1A81455F99F_12</vt:lpwstr>
  </property>
  <property fmtid="{D5CDD505-2E9C-101B-9397-08002B2CF9AE}" pid="11" name="KSOProductBuildVer">
    <vt:lpwstr>2052-12.1.0.15712</vt:lpwstr>
  </property>
</Properties>
</file>