
<file path=[Content_Types].xml><?xml version="1.0" encoding="utf-8"?>
<Types xmlns="http://schemas.openxmlformats.org/package/2006/content-types">
  <Default Extension="xml" ContentType="application/xml"/>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handoutMasters/handoutMaster1.xml" ContentType="application/vnd.openxmlformats-officedocument.presentationml.handoutMaster+xml"/>
  <Override PartName="/ppt/media/image2.svg" ContentType="image/svg+xml"/>
  <Override PartName="/ppt/media/image5.svg" ContentType="image/svg+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12"/>
  </p:handoutMasterIdLst>
  <p:sldIdLst>
    <p:sldId id="13621464" r:id="rId3"/>
    <p:sldId id="13621469" r:id="rId5"/>
    <p:sldId id="13621465" r:id="rId6"/>
    <p:sldId id="13621466" r:id="rId7"/>
    <p:sldId id="13621467" r:id="rId8"/>
    <p:sldId id="13621462" r:id="rId9"/>
    <p:sldId id="13621468" r:id="rId10"/>
    <p:sldId id="6661491" r:id="rId11"/>
  </p:sldIdLst>
  <p:sldSz cx="12192000" cy="6858000"/>
  <p:notesSz cx="6858000" cy="9144000"/>
  <p:custDataLst>
    <p:tags r:id="rId19"/>
  </p:custDataLst>
  <p:defaultTextStyle>
    <a:defPPr marL="0" marR="0" indent="0" algn="l" defTabSz="457200" rtl="0" fontAlgn="auto" latinLnBrk="1" hangingPunct="0">
      <a:lnSpc>
        <a:spcPct val="100000"/>
      </a:lnSpc>
      <a:spcBef>
        <a:spcPts val="0"/>
      </a:spcBef>
      <a:spcAft>
        <a:spcPts val="0"/>
      </a:spcAft>
      <a:buClrTx/>
      <a:buSzTx/>
      <a:buFontTx/>
      <a:buNone/>
      <a:defRPr kumimoji="0" sz="900" b="0" i="0" u="none" strike="noStrike" cap="none" spc="0" normalizeH="0" baseline="0">
        <a:ln>
          <a:noFill/>
        </a:ln>
        <a:solidFill>
          <a:srgbClr val="000000"/>
        </a:solidFill>
        <a:effectLst/>
        <a:uFillTx/>
      </a:defRPr>
    </a:defPPr>
    <a:lvl1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1pPr>
    <a:lvl2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2pPr>
    <a:lvl3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3pPr>
    <a:lvl4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4pPr>
    <a:lvl5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5pPr>
    <a:lvl6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6pPr>
    <a:lvl7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7pPr>
    <a:lvl8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8pPr>
    <a:lvl9pPr marL="0" marR="0" indent="0" algn="l" defTabSz="1219200" rtl="0" fontAlgn="auto" latinLnBrk="0" hangingPunct="0">
      <a:lnSpc>
        <a:spcPct val="90000"/>
      </a:lnSpc>
      <a:spcBef>
        <a:spcPts val="2250"/>
      </a:spcBef>
      <a:spcAft>
        <a:spcPts val="0"/>
      </a:spcAft>
      <a:buClrTx/>
      <a:buSzTx/>
      <a:buFontTx/>
      <a:buNone/>
      <a:defRPr kumimoji="0" sz="2400" b="0" i="0" u="none" strike="noStrike" cap="none" spc="0" normalizeH="0" baseline="0">
        <a:ln>
          <a:noFill/>
        </a:ln>
        <a:solidFill>
          <a:srgbClr val="000000"/>
        </a:solidFill>
        <a:effectLst/>
        <a:uFillTx/>
        <a:latin typeface="+mn-lt"/>
        <a:ea typeface="+mn-ea"/>
        <a:cs typeface="+mn-cs"/>
        <a:sym typeface="Helvetica Neue"/>
      </a:defRPr>
    </a:lvl9pPr>
  </p:defaultTextStyle>
  <p:extLst>
    <p:ext uri="{521415D9-36F7-43E2-AB2F-B90AF26B5E84}">
      <p14:sectionLst xmlns:p14="http://schemas.microsoft.com/office/powerpoint/2010/main">
        <p14:section name="Default Section" id="{58DE636E-7582-49BD-BA4B-0EFE84258ED5}">
          <p14:sldIdLst>
            <p14:sldId id="13621464"/>
            <p14:sldId id="13621469"/>
            <p14:sldId id="13621465"/>
            <p14:sldId id="13621466"/>
            <p14:sldId id="13621467"/>
            <p14:sldId id="13621462"/>
            <p14:sldId id="13621468"/>
            <p14:sldId id="6661491"/>
          </p14:sldIdLst>
        </p14:section>
      </p14:sectionLst>
    </p:ext>
    <p:ext uri="{EFAFB233-063F-42B5-8137-9DF3F51BA10A}">
      <p15:sldGuideLst xmlns:p15="http://schemas.microsoft.com/office/powerpoint/2012/main">
        <p15:guide id="1" orient="horz" pos="4032" userDrawn="1">
          <p15:clr>
            <a:srgbClr val="A4A3A4"/>
          </p15:clr>
        </p15:guide>
        <p15:guide id="2" pos="73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72C5"/>
    <a:srgbClr val="525252"/>
    <a:srgbClr val="FFFFFF"/>
    <a:srgbClr val="00C7FD"/>
    <a:srgbClr val="0068B5"/>
    <a:srgbClr val="004A86"/>
    <a:srgbClr val="FC64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798" y="96"/>
      </p:cViewPr>
      <p:guideLst>
        <p:guide orient="horz" pos="4032"/>
        <p:guide pos="739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4.xml"/><Relationship Id="rId18" Type="http://schemas.openxmlformats.org/officeDocument/2006/relationships/customXml" Target="../customXml/item3.xml"/><Relationship Id="rId17" Type="http://schemas.openxmlformats.org/officeDocument/2006/relationships/customXml" Target="../customXml/item2.xml"/><Relationship Id="rId16" Type="http://schemas.openxmlformats.org/officeDocument/2006/relationships/customXml" Target="../customXml/item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05"/>
          <c:y val="0.005"/>
          <c:w val="0.99"/>
          <c:h val="0.850035"/>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041227"/>
          <c:y val="0.95122"/>
          <c:w val="0.917546"/>
          <c:h val="0.0487796"/>
        </c:manualLayout>
      </c:layout>
      <c:overlay val="1"/>
      <c:spPr>
        <a:noFill/>
        <a:ln w="12700" cap="flat">
          <a:noFill/>
          <a:miter lim="400000"/>
        </a:ln>
        <a:effectLst/>
      </c:spPr>
      <c:txPr>
        <a:bodyPr rot="0" spcFirstLastPara="0" vertOverflow="ellipsis" vert="horz" wrap="square" anchor="ctr" anchorCtr="1"/>
        <a:lstStyle/>
        <a:p>
          <a:pPr>
            <a:defRPr lang="zh-CN" sz="1800" b="0" i="0" u="none" strike="noStrike" kern="1200" baseline="0">
              <a:solidFill>
                <a:srgbClr val="000000"/>
              </a:solidFill>
              <a:latin typeface="Intel Clear"/>
              <a:ea typeface="+mn-ea"/>
              <a:cs typeface="+mn-cs"/>
            </a:defRPr>
          </a:pPr>
        </a:p>
      </c:txPr>
    </c:legend>
    <c:plotVisOnly val="1"/>
    <c:dispBlanksAs val="gap"/>
    <c:showDLblsOverMax val="1"/>
  </c:chart>
  <c:spPr>
    <a:noFill/>
    <a:ln>
      <a:noFill/>
    </a:ln>
    <a:effectLst/>
  </c:spPr>
  <c:txPr>
    <a:bodyPr/>
    <a:lstStyle/>
    <a:p>
      <a:pPr>
        <a:defRPr lang="zh-CN"/>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0B726A-C477-6444-83BF-F1538D69AD12}"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DCDB93-7126-8142-8B95-E87AEC48376D}"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55" name="Shape 1055"/>
          <p:cNvSpPr>
            <a:spLocks noGrp="1" noRot="1" noChangeAspect="1"/>
          </p:cNvSpPr>
          <p:nvPr>
            <p:ph type="sldImg"/>
          </p:nvPr>
        </p:nvSpPr>
        <p:spPr>
          <a:xfrm>
            <a:off x="381000" y="685800"/>
            <a:ext cx="6096000" cy="3429000"/>
          </a:xfrm>
          <a:prstGeom prst="rect">
            <a:avLst/>
          </a:prstGeom>
        </p:spPr>
        <p:txBody>
          <a:bodyPr/>
          <a:lstStyle/>
          <a:p/>
        </p:txBody>
      </p:sp>
      <p:sp>
        <p:nvSpPr>
          <p:cNvPr id="1056" name="Shape 1056"/>
          <p:cNvSpPr>
            <a:spLocks noGrp="1"/>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defTabSz="228600" latinLnBrk="0">
      <a:lnSpc>
        <a:spcPct val="118000"/>
      </a:lnSpc>
      <a:defRPr sz="1100">
        <a:latin typeface="+mn-lt"/>
        <a:ea typeface="+mn-ea"/>
        <a:cs typeface="+mn-cs"/>
        <a:sym typeface="Helvetica Neue"/>
      </a:defRPr>
    </a:lvl1pPr>
    <a:lvl2pPr indent="114300" defTabSz="228600" latinLnBrk="0">
      <a:lnSpc>
        <a:spcPct val="118000"/>
      </a:lnSpc>
      <a:defRPr sz="1100">
        <a:latin typeface="+mn-lt"/>
        <a:ea typeface="+mn-ea"/>
        <a:cs typeface="+mn-cs"/>
        <a:sym typeface="Helvetica Neue"/>
      </a:defRPr>
    </a:lvl2pPr>
    <a:lvl3pPr indent="228600" defTabSz="228600" latinLnBrk="0">
      <a:lnSpc>
        <a:spcPct val="118000"/>
      </a:lnSpc>
      <a:defRPr sz="1100">
        <a:latin typeface="+mn-lt"/>
        <a:ea typeface="+mn-ea"/>
        <a:cs typeface="+mn-cs"/>
        <a:sym typeface="Helvetica Neue"/>
      </a:defRPr>
    </a:lvl3pPr>
    <a:lvl4pPr indent="342900" defTabSz="228600" latinLnBrk="0">
      <a:lnSpc>
        <a:spcPct val="118000"/>
      </a:lnSpc>
      <a:defRPr sz="1100">
        <a:latin typeface="+mn-lt"/>
        <a:ea typeface="+mn-ea"/>
        <a:cs typeface="+mn-cs"/>
        <a:sym typeface="Helvetica Neue"/>
      </a:defRPr>
    </a:lvl4pPr>
    <a:lvl5pPr indent="457200" defTabSz="228600" latinLnBrk="0">
      <a:lnSpc>
        <a:spcPct val="118000"/>
      </a:lnSpc>
      <a:defRPr sz="1100">
        <a:latin typeface="+mn-lt"/>
        <a:ea typeface="+mn-ea"/>
        <a:cs typeface="+mn-cs"/>
        <a:sym typeface="Helvetica Neue"/>
      </a:defRPr>
    </a:lvl5pPr>
    <a:lvl6pPr indent="571500" defTabSz="228600" latinLnBrk="0">
      <a:lnSpc>
        <a:spcPct val="118000"/>
      </a:lnSpc>
      <a:defRPr sz="1100">
        <a:latin typeface="+mn-lt"/>
        <a:ea typeface="+mn-ea"/>
        <a:cs typeface="+mn-cs"/>
        <a:sym typeface="Helvetica Neue"/>
      </a:defRPr>
    </a:lvl6pPr>
    <a:lvl7pPr indent="685800" defTabSz="228600" latinLnBrk="0">
      <a:lnSpc>
        <a:spcPct val="118000"/>
      </a:lnSpc>
      <a:defRPr sz="1100">
        <a:latin typeface="+mn-lt"/>
        <a:ea typeface="+mn-ea"/>
        <a:cs typeface="+mn-cs"/>
        <a:sym typeface="Helvetica Neue"/>
      </a:defRPr>
    </a:lvl7pPr>
    <a:lvl8pPr indent="800100" defTabSz="228600" latinLnBrk="0">
      <a:lnSpc>
        <a:spcPct val="118000"/>
      </a:lnSpc>
      <a:defRPr sz="1100">
        <a:latin typeface="+mn-lt"/>
        <a:ea typeface="+mn-ea"/>
        <a:cs typeface="+mn-cs"/>
        <a:sym typeface="Helvetica Neue"/>
      </a:defRPr>
    </a:lvl8pPr>
    <a:lvl9pPr indent="914400" defTabSz="228600" latinLnBrk="0">
      <a:lnSpc>
        <a:spcPct val="118000"/>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ja-JP" altLang="en-US" dirty="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lang="en-US"/>
          </a:p>
        </p:txBody>
      </p:sp>
      <p:sp>
        <p:nvSpPr>
          <p:cNvPr id="17"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grpSp>
        <p:nvGrpSpPr>
          <p:cNvPr id="9" name="Group 8"/>
          <p:cNvGrpSpPr/>
          <p:nvPr userDrawn="1"/>
        </p:nvGrpSpPr>
        <p:grpSpPr>
          <a:xfrm>
            <a:off x="1468406" y="5995719"/>
            <a:ext cx="1059754" cy="396801"/>
            <a:chOff x="1314450" y="6391094"/>
            <a:chExt cx="1123377" cy="420623"/>
          </a:xfrm>
        </p:grpSpPr>
        <p:sp>
          <p:nvSpPr>
            <p:cNvPr id="5" name="Freeform: Shape 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p:cNvSpPr>
            <a:spLocks noGrp="1"/>
          </p:cNvSpPr>
          <p:nvPr>
            <p:ph type="pic" sz="quarter" idx="30"/>
          </p:nvPr>
        </p:nvSpPr>
        <p:spPr>
          <a:xfrm>
            <a:off x="6615046" y="0"/>
            <a:ext cx="5129422" cy="6416167"/>
          </a:xfrm>
        </p:spPr>
        <p:txBody>
          <a:bodyPr/>
          <a:lstStyle/>
          <a:p>
            <a:endParaRPr lang="en-US"/>
          </a:p>
        </p:txBody>
      </p:sp>
      <p:sp>
        <p:nvSpPr>
          <p:cNvPr id="23" name="Title Text"/>
          <p:cNvSpPr txBox="1">
            <a:spLocks noGrp="1"/>
          </p:cNvSpPr>
          <p:nvPr>
            <p:ph type="title" hasCustomPrompt="1"/>
          </p:nvPr>
        </p:nvSpPr>
        <p:spPr>
          <a:xfrm>
            <a:off x="571500" y="567227"/>
            <a:ext cx="57471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11" name="Content Placeholder 2"/>
          <p:cNvSpPr>
            <a:spLocks noGrp="1"/>
          </p:cNvSpPr>
          <p:nvPr>
            <p:ph sz="quarter" idx="32"/>
          </p:nvPr>
        </p:nvSpPr>
        <p:spPr>
          <a:xfrm>
            <a:off x="571500" y="2139952"/>
            <a:ext cx="5768944"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286" y="0"/>
            <a:ext cx="11744325" cy="6401797"/>
          </a:xfrm>
          <a:noFill/>
        </p:spPr>
        <p:txBody>
          <a:bodyPr/>
          <a:lstStyle/>
          <a:p>
            <a:endParaRPr lang="en-US"/>
          </a:p>
        </p:txBody>
      </p:sp>
      <p:sp>
        <p:nvSpPr>
          <p:cNvPr id="11" name="Title Text"/>
          <p:cNvSpPr txBox="1">
            <a:spLocks noGrp="1"/>
          </p:cNvSpPr>
          <p:nvPr>
            <p:ph type="title" hasCustomPrompt="1"/>
          </p:nvPr>
        </p:nvSpPr>
        <p:spPr>
          <a:xfrm>
            <a:off x="571500" y="571500"/>
            <a:ext cx="11010899" cy="876300"/>
          </a:xfrm>
          <a:prstGeom prst="rect">
            <a:avLst/>
          </a:prstGeom>
          <a:ln w="12700">
            <a:miter lim="400000"/>
          </a:ln>
        </p:spPr>
        <p:txBody>
          <a:bodyPr lIns="0" tIns="0" rIns="0" bIns="0">
            <a:normAutofit/>
          </a:bodyPr>
          <a:lstStyle>
            <a:lvl1pPr>
              <a:defRPr sz="4000">
                <a:solidFill>
                  <a:schemeClr val="tx2"/>
                </a:solidFill>
              </a:defRPr>
            </a:lvl1pPr>
          </a:lstStyle>
          <a:p>
            <a:r>
              <a:rPr lang="en-US"/>
              <a:t>Full page Image, Delete Title if Necessary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1" y="571501"/>
            <a:ext cx="11022060" cy="873744"/>
          </a:xfrm>
          <a:prstGeom prst="rect">
            <a:avLst/>
          </a:prstGeom>
          <a:ln w="12700">
            <a:miter lim="400000"/>
          </a:ln>
        </p:spPr>
        <p:txBody>
          <a:bodyPr lIns="0" tIns="0" rIns="0" bIns="0">
            <a:normAutofit/>
          </a:bodyPr>
          <a:lstStyle>
            <a:lvl1pPr>
              <a:defRPr sz="4000">
                <a:solidFill>
                  <a:srgbClr val="525252"/>
                </a:solidFill>
              </a:defRPr>
            </a:lvl1pPr>
          </a:lstStyle>
          <a:p>
            <a:r>
              <a:rPr lang="en-US"/>
              <a:t>40pt Intel Clear Light Text Goes Here</a:t>
            </a:r>
            <a:endParaRPr lang="en-US"/>
          </a:p>
        </p:txBody>
      </p:sp>
      <p:sp>
        <p:nvSpPr>
          <p:cNvPr id="3" name="Text Placeholder 2"/>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a:p>
        </p:txBody>
      </p:sp>
      <p:sp>
        <p:nvSpPr>
          <p:cNvPr id="9" name="Text Placeholder 3"/>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p:cNvSpPr txBox="1">
            <a:spLocks noGrp="1"/>
          </p:cNvSpPr>
          <p:nvPr>
            <p:ph type="title" hasCustomPrompt="1"/>
          </p:nvPr>
        </p:nvSpPr>
        <p:spPr>
          <a:xfrm>
            <a:off x="571501" y="571501"/>
            <a:ext cx="11022060" cy="873744"/>
          </a:xfrm>
          <a:prstGeom prst="rect">
            <a:avLst/>
          </a:prstGeom>
          <a:ln w="12700">
            <a:miter lim="400000"/>
          </a:ln>
        </p:spPr>
        <p:txBody>
          <a:bodyPr lIns="0" tIns="0" rIns="0" bIns="0">
            <a:normAutofit/>
          </a:bodyPr>
          <a:lstStyle>
            <a:lvl1pPr>
              <a:defRPr sz="4000">
                <a:solidFill>
                  <a:schemeClr val="bg1"/>
                </a:solidFill>
              </a:defRPr>
            </a:lvl1pPr>
          </a:lstStyle>
          <a:p>
            <a:r>
              <a:rPr lang="en-US"/>
              <a:t>40pt Intel Clear Light Text Goes Here</a:t>
            </a:r>
            <a:endParaRPr lang="en-US"/>
          </a:p>
        </p:txBody>
      </p:sp>
      <p:sp>
        <p:nvSpPr>
          <p:cNvPr id="3" name="Text Placeholder 2"/>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a:p>
        </p:txBody>
      </p:sp>
      <p:pic>
        <p:nvPicPr>
          <p:cNvPr id="11"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13" name="Rectangle 12"/>
          <p:cNvSpPr/>
          <p:nvPr userDrawn="1"/>
        </p:nvSpPr>
        <p:spPr>
          <a:xfrm>
            <a:off x="483010" y="6562504"/>
            <a:ext cx="1194558" cy="231410"/>
          </a:xfrm>
          <a:prstGeom prst="rect">
            <a:avLst/>
          </a:prstGeom>
        </p:spPr>
        <p:txBody>
          <a:bodyPr wrap="none">
            <a:spAutoFit/>
          </a:bodyPr>
          <a:lstStyle/>
          <a:p>
            <a:pPr algn="l"/>
            <a:r>
              <a:rPr lang="en-US" sz="1000">
                <a:solidFill>
                  <a:schemeClr val="bg1"/>
                </a:solidFill>
              </a:rPr>
              <a:t>DPC++ Essentials</a:t>
            </a:r>
            <a:endParaRPr lang="en-US" sz="1000">
              <a:solidFill>
                <a:schemeClr val="bg1"/>
              </a:solidFill>
            </a:endParaRPr>
          </a:p>
        </p:txBody>
      </p:sp>
      <p:sp>
        <p:nvSpPr>
          <p:cNvPr id="14" name="Text Placeholder 3"/>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
        <p:nvSpPr>
          <p:cNvPr id="17" name="Rectangle 16"/>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rgbClr val="525252"/>
                </a:solidFill>
              </a:defRPr>
            </a:lvl1pPr>
          </a:lstStyle>
          <a:p>
            <a:r>
              <a:rPr lang="en-US"/>
              <a:t>Section Break Text Goes Here</a:t>
            </a:r>
            <a:endParaRPr lang="en-US"/>
          </a:p>
        </p:txBody>
      </p:sp>
      <p:sp>
        <p:nvSpPr>
          <p:cNvPr id="8" name="Text Placeholder 3"/>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5" name="TextBox 14"/>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4" name="Rectangle 1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6"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endParaRPr lang="en-US"/>
          </a:p>
        </p:txBody>
      </p:sp>
      <p:sp>
        <p:nvSpPr>
          <p:cNvPr id="10" name="Text Placeholder 3"/>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
        <p:nvSpPr>
          <p:cNvPr id="12" name="Rectangle 11"/>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6" name="Rectangle 15"/>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7" name="Title Text"/>
          <p:cNvSpPr txBox="1">
            <a:spLocks noGrp="1"/>
          </p:cNvSpPr>
          <p:nvPr>
            <p:ph type="title" hasCustomPrompt="1"/>
          </p:nvPr>
        </p:nvSpPr>
        <p:spPr>
          <a:xfrm>
            <a:off x="571370" y="2140785"/>
            <a:ext cx="11010816" cy="1651681"/>
          </a:xfrm>
          <a:prstGeom prst="rect">
            <a:avLst/>
          </a:prstGeom>
          <a:ln w="12700">
            <a:miter lim="400000"/>
          </a:ln>
        </p:spPr>
        <p:txBody>
          <a:bodyPr lIns="0" tIns="0" rIns="0" bIns="0" anchor="b" anchorCtr="0">
            <a:noAutofit/>
          </a:bodyPr>
          <a:lstStyle>
            <a:lvl1pPr>
              <a:defRPr sz="4800">
                <a:solidFill>
                  <a:schemeClr val="bg1"/>
                </a:solidFill>
              </a:defRPr>
            </a:lvl1pPr>
          </a:lstStyle>
          <a:p>
            <a:r>
              <a:rPr lang="en-US"/>
              <a:t>Section Break Text Goes Here</a:t>
            </a:r>
            <a:endParaRPr lang="en-US"/>
          </a:p>
        </p:txBody>
      </p:sp>
      <p:sp>
        <p:nvSpPr>
          <p:cNvPr id="11" name="Text Placeholder 3"/>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8" name="TextBox 17"/>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Rectangle 18"/>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0" name="Rectangle 19"/>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19" name="TextBox 18"/>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Rectangle 14"/>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0" name="Rectangle 19"/>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4"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4" name="Rectangle 13"/>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19" name="Rectangle 18"/>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3" name="Title Text"/>
          <p:cNvSpPr txBox="1">
            <a:spLocks noGrp="1"/>
          </p:cNvSpPr>
          <p:nvPr>
            <p:ph type="title" hasCustomPrompt="1"/>
          </p:nvPr>
        </p:nvSpPr>
        <p:spPr>
          <a:xfrm>
            <a:off x="1014757" y="2545222"/>
            <a:ext cx="4785571"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8"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31"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chemeClr val="bg1"/>
                </a:solidFill>
              </a:defRPr>
            </a:lvl1pPr>
          </a:lstStyle>
          <a:p>
            <a:r>
              <a:rPr lang="en-US"/>
              <a:t>75 </a:t>
            </a:r>
            <a:r>
              <a:rPr lang="en-US" err="1"/>
              <a:t>pt</a:t>
            </a:r>
            <a:r>
              <a:rPr lang="en-US"/>
              <a:t> Intel Clear Light</a:t>
            </a:r>
            <a:endParaRPr lang="en-US"/>
          </a:p>
        </p:txBody>
      </p:sp>
      <p:sp>
        <p:nvSpPr>
          <p:cNvPr id="21"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sp>
        <p:nvSpPr>
          <p:cNvPr id="10" name="Square"/>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p:cNvGrpSpPr/>
          <p:nvPr userDrawn="1"/>
        </p:nvGrpSpPr>
        <p:grpSpPr>
          <a:xfrm>
            <a:off x="1468406" y="5995719"/>
            <a:ext cx="1059754" cy="396801"/>
            <a:chOff x="1314450" y="6391094"/>
            <a:chExt cx="1123377" cy="420623"/>
          </a:xfrm>
        </p:grpSpPr>
        <p:sp>
          <p:nvSpPr>
            <p:cNvPr id="15" name="Freeform: Shape 14"/>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7"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2"/>
                </a:solidFill>
              </a:defRPr>
            </a:lvl1pPr>
          </a:lstStyle>
          <a:p>
            <a:r>
              <a:rPr lang="en-US"/>
              <a:t>Title Text Goes Here</a:t>
            </a:r>
            <a:endParaRPr lang="en-US"/>
          </a:p>
        </p:txBody>
      </p:sp>
      <p:sp>
        <p:nvSpPr>
          <p:cNvPr id="11"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a:t>Click to edit Master text styles</a:t>
            </a:r>
            <a:endParaRPr lang="en-US"/>
          </a:p>
        </p:txBody>
      </p:sp>
      <p:sp>
        <p:nvSpPr>
          <p:cNvPr id="13" name="TextBox 12"/>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400" rtl="0" fontAlgn="auto" latinLnBrk="0" hangingPunct="0">
              <a:lnSpc>
                <a:spcPct val="100000"/>
              </a:lnSpc>
              <a:spcBef>
                <a:spcPts val="0"/>
              </a:spcBef>
              <a:spcAft>
                <a:spcPts val="0"/>
              </a:spcAft>
              <a:buClrTx/>
              <a:buSzTx/>
              <a:buFontTx/>
              <a:buNone/>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fld>
            <a:endParaRPr kumimoji="0" lang="en-US" sz="800" b="0" i="0" u="none" strike="noStrike" cap="none" spc="0" normalizeH="0" baseline="0" err="1">
              <a:ln>
                <a:noFill/>
              </a:ln>
              <a:solidFill>
                <a:schemeClr val="tx2"/>
              </a:solidFill>
              <a:effectLst/>
              <a:uFillTx/>
              <a:latin typeface="+mn-lt"/>
              <a:ea typeface="+mn-ea"/>
              <a:cs typeface="+mn-cs"/>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21"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1"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
        <p:nvSpPr>
          <p:cNvPr id="12" name="Rectangle 11"/>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23" name="Rectangle 22"/>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4" name="Rectangle 2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Rectangle 24"/>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23" name="Title Text"/>
          <p:cNvSpPr txBox="1">
            <a:spLocks noGrp="1"/>
          </p:cNvSpPr>
          <p:nvPr>
            <p:ph type="title" hasCustomPrompt="1"/>
          </p:nvPr>
        </p:nvSpPr>
        <p:spPr>
          <a:xfrm>
            <a:off x="554183" y="2545222"/>
            <a:ext cx="4765744" cy="2497830"/>
          </a:xfrm>
          <a:prstGeom prst="rect">
            <a:avLst/>
          </a:prstGeom>
          <a:ln w="12700">
            <a:miter lim="400000"/>
          </a:ln>
        </p:spPr>
        <p:txBody>
          <a:bodyPr lIns="0" tIns="0" rIns="0" bIns="0" anchor="t" anchorCtr="0">
            <a:noAutofit/>
          </a:bodyPr>
          <a:lstStyle>
            <a:lvl1pPr>
              <a:defRPr sz="4000">
                <a:solidFill>
                  <a:schemeClr val="bg1"/>
                </a:solidFill>
              </a:defRPr>
            </a:lvl1pPr>
          </a:lstStyle>
          <a:p>
            <a:r>
              <a:rPr lang="en-US"/>
              <a:t>Title Text Goes Here</a:t>
            </a:r>
            <a:endParaRPr lang="en-US"/>
          </a:p>
        </p:txBody>
      </p:sp>
      <p:sp>
        <p:nvSpPr>
          <p:cNvPr id="12" name="Text Placeholder 3"/>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a:t>Click to edit Master text styles</a:t>
            </a:r>
            <a:endParaRPr lang="en-US"/>
          </a:p>
        </p:txBody>
      </p:sp>
      <p:sp>
        <p:nvSpPr>
          <p:cNvPr id="15" name="Rectangle 14"/>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p:cNvPicPr>
            <a:picLocks noChangeAspect="1"/>
          </p:cNvPicPr>
          <p:nvPr userDrawn="1"/>
        </p:nvPicPr>
        <p:blipFill>
          <a:blip r:embed="rId2"/>
          <a:stretch>
            <a:fillRect/>
          </a:stretch>
        </p:blipFill>
        <p:spPr>
          <a:xfrm>
            <a:off x="11151433" y="6543018"/>
            <a:ext cx="491250" cy="190501"/>
          </a:xfrm>
          <a:prstGeom prst="rect">
            <a:avLst/>
          </a:prstGeom>
          <a:ln w="12700">
            <a:miter lim="400000"/>
            <a:headEnd/>
            <a:tailEnd/>
          </a:ln>
        </p:spPr>
      </p:pic>
      <p:sp>
        <p:nvSpPr>
          <p:cNvPr id="22" name="Rectangle 21"/>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24" name="Rectangle 23"/>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25" name="Rectangle 24"/>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p:cNvGraphicFramePr/>
          <p:nvPr userDrawn="1"/>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accent1"/>
                </a:solidFill>
              </a:defRPr>
            </a:lvl1pPr>
          </a:lstStyle>
          <a:p>
            <a:r>
              <a:rPr lang="en-US"/>
              <a:t>48pt Intel Clear Light Body. For content that is not a section, but has a big idea in text only.</a:t>
            </a:r>
            <a:endParaRPr lang="en-US"/>
          </a:p>
        </p:txBody>
      </p:sp>
      <p:sp>
        <p:nvSpPr>
          <p:cNvPr id="8" name="Rectangle 7"/>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showMasterSp="0"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9" name="Rectangle 8"/>
          <p:cNvSpPr/>
          <p:nvPr userDrawn="1"/>
        </p:nvSpPr>
        <p:spPr>
          <a:xfrm>
            <a:off x="483010" y="6562504"/>
            <a:ext cx="1194558" cy="231410"/>
          </a:xfrm>
          <a:prstGeom prst="rect">
            <a:avLst/>
          </a:prstGeom>
        </p:spPr>
        <p:txBody>
          <a:bodyPr wrap="none">
            <a:spAutoFit/>
          </a:bodyPr>
          <a:lstStyle/>
          <a:p>
            <a:pPr algn="l"/>
            <a:r>
              <a:rPr lang="en-US" sz="1000">
                <a:solidFill>
                  <a:schemeClr val="bg1"/>
                </a:solidFill>
              </a:rPr>
              <a:t>DPC++ Essentials</a:t>
            </a:r>
            <a:endParaRPr lang="en-US" sz="1000">
              <a:solidFill>
                <a:schemeClr val="bg1"/>
              </a:solidFill>
            </a:endParaRPr>
          </a:p>
        </p:txBody>
      </p:sp>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showMasterSp="0"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headEnd/>
            <a:tailEnd/>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p:cNvSpPr/>
          <p:nvPr userDrawn="1"/>
        </p:nvSpPr>
        <p:spPr>
          <a:xfrm>
            <a:off x="5503530" y="6562504"/>
            <a:ext cx="1184940" cy="231410"/>
          </a:xfrm>
          <a:prstGeom prst="rect">
            <a:avLst/>
          </a:prstGeom>
        </p:spPr>
        <p:txBody>
          <a:bodyPr wrap="none">
            <a:spAutoFit/>
          </a:bodyPr>
          <a:lstStyle/>
          <a:p>
            <a:pPr algn="ctr"/>
            <a:r>
              <a:rPr lang="en-US" sz="1000">
                <a:solidFill>
                  <a:schemeClr val="bg1"/>
                </a:solidFill>
              </a:rPr>
              <a:t>Intel Confidential</a:t>
            </a:r>
            <a:endParaRPr lang="en-US" sz="1000">
              <a:solidFill>
                <a:schemeClr val="bg1"/>
              </a:solidFill>
            </a:endParaRPr>
          </a:p>
        </p:txBody>
      </p:sp>
      <p:sp>
        <p:nvSpPr>
          <p:cNvPr id="9" name="Rectangle 8"/>
          <p:cNvSpPr/>
          <p:nvPr userDrawn="1"/>
        </p:nvSpPr>
        <p:spPr>
          <a:xfrm>
            <a:off x="483010" y="6562504"/>
            <a:ext cx="1766830" cy="231410"/>
          </a:xfrm>
          <a:prstGeom prst="rect">
            <a:avLst/>
          </a:prstGeom>
        </p:spPr>
        <p:txBody>
          <a:bodyPr wrap="none">
            <a:spAutoFit/>
          </a:bodyPr>
          <a:lstStyle/>
          <a:p>
            <a:pPr algn="l"/>
            <a:r>
              <a:rPr lang="en-US" sz="1000">
                <a:solidFill>
                  <a:schemeClr val="bg1"/>
                </a:solidFill>
              </a:rPr>
              <a:t>Department or Event Name</a:t>
            </a:r>
            <a:endParaRPr lang="en-US" sz="1000">
              <a:solidFill>
                <a:schemeClr val="bg1"/>
              </a:solidFill>
            </a:endParaRPr>
          </a:p>
        </p:txBody>
      </p:sp>
      <p:sp>
        <p:nvSpPr>
          <p:cNvPr id="10" name="Title Text"/>
          <p:cNvSpPr txBox="1">
            <a:spLocks noGrp="1"/>
          </p:cNvSpPr>
          <p:nvPr>
            <p:ph type="title" hasCustomPrompt="1"/>
          </p:nvPr>
        </p:nvSpPr>
        <p:spPr>
          <a:xfrm>
            <a:off x="1444480" y="1917036"/>
            <a:ext cx="9303040" cy="3023929"/>
          </a:xfrm>
          <a:prstGeom prst="rect">
            <a:avLst/>
          </a:prstGeom>
          <a:ln w="12700">
            <a:miter lim="400000"/>
          </a:ln>
        </p:spPr>
        <p:txBody>
          <a:bodyPr lIns="0" tIns="0" rIns="0" bIns="0" anchor="ctr" anchorCtr="0">
            <a:noAutofit/>
          </a:bodyPr>
          <a:lstStyle>
            <a:lvl1pPr algn="ctr">
              <a:defRPr sz="4800">
                <a:solidFill>
                  <a:schemeClr val="bg1"/>
                </a:solidFill>
              </a:defRPr>
            </a:lvl1pPr>
          </a:lstStyle>
          <a:p>
            <a:r>
              <a:rPr lang="en-US"/>
              <a:t>48pt Intel Clear Light Body. For content that is not a section, but has a big idea in text only.</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showMasterSp="0"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200" rtl="0" fontAlgn="auto" latinLnBrk="0" hangingPunct="0">
              <a:lnSpc>
                <a:spcPct val="90000"/>
              </a:lnSpc>
              <a:spcBef>
                <a:spcPts val="2250"/>
              </a:spcBef>
              <a:spcAft>
                <a:spcPts val="0"/>
              </a:spcAft>
              <a:buClrTx/>
              <a:buSzTx/>
              <a:buFontTx/>
              <a:buNone/>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fld>
            <a:endParaRPr kumimoji="0" lang="en-US" sz="850" b="0" i="0" u="none" strike="noStrike" cap="none" spc="0" normalizeH="0" baseline="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p:cNvSpPr txBox="1">
            <a:spLocks noGrp="1"/>
          </p:cNvSpPr>
          <p:nvPr>
            <p:ph type="title" hasCustomPrompt="1"/>
          </p:nvPr>
        </p:nvSpPr>
        <p:spPr>
          <a:xfrm>
            <a:off x="1895475" y="3585279"/>
            <a:ext cx="10972801" cy="1091827"/>
          </a:xfrm>
          <a:prstGeom prst="rect">
            <a:avLst/>
          </a:prstGeom>
          <a:ln w="12700">
            <a:miter lim="400000"/>
          </a:ln>
        </p:spPr>
        <p:txBody>
          <a:bodyPr lIns="0" tIns="0" rIns="0" bIns="0">
            <a:noAutofit/>
          </a:bodyPr>
          <a:lstStyle>
            <a:lvl1pPr>
              <a:defRPr sz="7500">
                <a:solidFill>
                  <a:srgbClr val="525252"/>
                </a:solidFill>
              </a:defRPr>
            </a:lvl1pPr>
          </a:lstStyle>
          <a:p>
            <a:r>
              <a:rPr lang="en-US"/>
              <a:t>75 </a:t>
            </a:r>
            <a:r>
              <a:rPr lang="en-US" err="1"/>
              <a:t>pt</a:t>
            </a:r>
            <a:r>
              <a:rPr lang="en-US"/>
              <a:t> Intel Clear</a:t>
            </a:r>
            <a:endParaRPr lang="en-US"/>
          </a:p>
        </p:txBody>
      </p:sp>
      <p:sp>
        <p:nvSpPr>
          <p:cNvPr id="15" name="Text Placeholder 2"/>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16pt Intel Clear Bold Intro:</a:t>
            </a:r>
            <a:endParaRPr lang="en-US"/>
          </a:p>
        </p:txBody>
      </p:sp>
      <p:sp>
        <p:nvSpPr>
          <p:cNvPr id="18" name="Text Placeholder 6"/>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a:t>18pt Intel Clear Subhead, Date, Etc.</a:t>
            </a:r>
            <a:endParaRPr lang="en-US"/>
          </a:p>
        </p:txBody>
      </p:sp>
      <p:sp>
        <p:nvSpPr>
          <p:cNvPr id="10" name="Square"/>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8"/>
          </p:nvPr>
        </p:nvSpPr>
        <p:spPr>
          <a:xfrm>
            <a:off x="571370" y="1673454"/>
            <a:ext cx="11010900" cy="457494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p:cNvSpPr txBox="1">
            <a:spLocks noGrp="1"/>
          </p:cNvSpPr>
          <p:nvPr>
            <p:ph type="title" hasCustomPrompt="1"/>
          </p:nvPr>
        </p:nvSpPr>
        <p:spPr>
          <a:xfrm>
            <a:off x="571370" y="571500"/>
            <a:ext cx="11010816" cy="952499"/>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8"/>
          </p:nvPr>
        </p:nvSpPr>
        <p:spPr>
          <a:xfrm>
            <a:off x="571370" y="2139953"/>
            <a:ext cx="11010900" cy="410844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1" name="Text Placeholder 3"/>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7"/>
          </p:nvPr>
        </p:nvSpPr>
        <p:spPr>
          <a:xfrm>
            <a:off x="571500" y="2139951"/>
            <a:ext cx="5288525"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Content Placeholder 2"/>
          <p:cNvSpPr>
            <a:spLocks noGrp="1"/>
          </p:cNvSpPr>
          <p:nvPr>
            <p:ph sz="quarter" idx="28"/>
          </p:nvPr>
        </p:nvSpPr>
        <p:spPr>
          <a:xfrm>
            <a:off x="6289113" y="2139951"/>
            <a:ext cx="5288525"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5" name="Text Placeholder 3"/>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p:cNvSpPr txBox="1">
            <a:spLocks noGrp="1"/>
          </p:cNvSpPr>
          <p:nvPr>
            <p:ph type="title" hasCustomPrompt="1"/>
          </p:nvPr>
        </p:nvSpPr>
        <p:spPr>
          <a:xfrm>
            <a:off x="571500" y="571501"/>
            <a:ext cx="11010901" cy="952500"/>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3" name="Content Placeholder 2"/>
          <p:cNvSpPr>
            <a:spLocks noGrp="1"/>
          </p:cNvSpPr>
          <p:nvPr>
            <p:ph sz="quarter" idx="27"/>
          </p:nvPr>
        </p:nvSpPr>
        <p:spPr>
          <a:xfrm>
            <a:off x="571500" y="1673402"/>
            <a:ext cx="5288525" cy="458483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9" name="Content Placeholder 2"/>
          <p:cNvSpPr>
            <a:spLocks noGrp="1"/>
          </p:cNvSpPr>
          <p:nvPr>
            <p:ph sz="quarter" idx="28"/>
          </p:nvPr>
        </p:nvSpPr>
        <p:spPr>
          <a:xfrm>
            <a:off x="6289113" y="1673402"/>
            <a:ext cx="5288525" cy="458483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p:cNvSpPr txBox="1">
            <a:spLocks noGrp="1"/>
          </p:cNvSpPr>
          <p:nvPr>
            <p:ph type="title" hasCustomPrompt="1"/>
          </p:nvPr>
        </p:nvSpPr>
        <p:spPr>
          <a:xfrm>
            <a:off x="571500" y="567227"/>
            <a:ext cx="5755707" cy="945888"/>
          </a:xfrm>
          <a:prstGeom prst="rect">
            <a:avLst/>
          </a:prstGeom>
          <a:ln w="12700">
            <a:miter lim="400000"/>
          </a:ln>
        </p:spPr>
        <p:txBody>
          <a:bodyPr lIns="0" tIns="0" rIns="0" bIns="0">
            <a:noAutofit/>
          </a:bodyPr>
          <a:lstStyle>
            <a:lvl1pPr>
              <a:defRPr sz="4000">
                <a:solidFill>
                  <a:srgbClr val="525252"/>
                </a:solidFill>
              </a:defRPr>
            </a:lvl1pPr>
          </a:lstStyle>
          <a:p>
            <a:r>
              <a:rPr lang="en-US"/>
              <a:t>40pt Intel Clear Light Text Goes Here</a:t>
            </a:r>
            <a:endParaRPr lang="en-US"/>
          </a:p>
        </p:txBody>
      </p:sp>
      <p:sp>
        <p:nvSpPr>
          <p:cNvPr id="25" name="Body Level One…"/>
          <p:cNvSpPr txBox="1">
            <a:spLocks noGrp="1"/>
          </p:cNvSpPr>
          <p:nvPr>
            <p:ph idx="27" hasCustomPrompt="1"/>
          </p:nvPr>
        </p:nvSpPr>
        <p:spPr>
          <a:xfrm>
            <a:off x="6609331" y="2978828"/>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endParaRPr lang="en-US"/>
          </a:p>
        </p:txBody>
      </p:sp>
      <p:sp>
        <p:nvSpPr>
          <p:cNvPr id="26" name="Body Level One…"/>
          <p:cNvSpPr txBox="1">
            <a:spLocks noGrp="1"/>
          </p:cNvSpPr>
          <p:nvPr>
            <p:ph idx="28" hasCustomPrompt="1"/>
          </p:nvPr>
        </p:nvSpPr>
        <p:spPr>
          <a:xfrm>
            <a:off x="6609331" y="5929172"/>
            <a:ext cx="4668837" cy="345342"/>
          </a:xfrm>
          <a:prstGeom prst="rect">
            <a:avLst/>
          </a:prstGeom>
          <a:ln w="12700">
            <a:miter lim="400000"/>
          </a:ln>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defRPr sz="1600">
                <a:solidFill>
                  <a:schemeClr val="tx2"/>
                </a:solidFill>
              </a:defRPr>
            </a:lvl1pPr>
          </a:lstStyle>
          <a:p>
            <a:r>
              <a:rPr lang="en-US"/>
              <a:t>Image Caption 16pt gray text</a:t>
            </a:r>
            <a:endParaRPr lang="en-US"/>
          </a:p>
        </p:txBody>
      </p:sp>
      <p:sp>
        <p:nvSpPr>
          <p:cNvPr id="5" name="Picture Placeholder 4"/>
          <p:cNvSpPr>
            <a:spLocks noGrp="1"/>
          </p:cNvSpPr>
          <p:nvPr>
            <p:ph type="pic" sz="quarter" idx="30"/>
          </p:nvPr>
        </p:nvSpPr>
        <p:spPr>
          <a:xfrm>
            <a:off x="6609331" y="571500"/>
            <a:ext cx="4668837" cy="2381250"/>
          </a:xfrm>
        </p:spPr>
        <p:txBody>
          <a:bodyPr/>
          <a:lstStyle/>
          <a:p>
            <a:endParaRPr lang="en-US"/>
          </a:p>
        </p:txBody>
      </p:sp>
      <p:sp>
        <p:nvSpPr>
          <p:cNvPr id="20" name="Picture Placeholder 4"/>
          <p:cNvSpPr>
            <a:spLocks noGrp="1"/>
          </p:cNvSpPr>
          <p:nvPr>
            <p:ph type="pic" sz="quarter" idx="31"/>
          </p:nvPr>
        </p:nvSpPr>
        <p:spPr>
          <a:xfrm>
            <a:off x="6609331" y="3537061"/>
            <a:ext cx="4668837" cy="2381250"/>
          </a:xfrm>
        </p:spPr>
        <p:txBody>
          <a:bodyPr/>
          <a:lstStyle/>
          <a:p>
            <a:endParaRPr lang="en-US"/>
          </a:p>
        </p:txBody>
      </p:sp>
      <p:sp>
        <p:nvSpPr>
          <p:cNvPr id="14" name="Content Placeholder 2"/>
          <p:cNvSpPr>
            <a:spLocks noGrp="1"/>
          </p:cNvSpPr>
          <p:nvPr>
            <p:ph sz="quarter" idx="32"/>
          </p:nvPr>
        </p:nvSpPr>
        <p:spPr>
          <a:xfrm>
            <a:off x="571500" y="2139952"/>
            <a:ext cx="5768944" cy="411828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7" name="Text Placeholder 3"/>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a:t>Click to edit Master text styles</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9" Type="http://schemas.openxmlformats.org/officeDocument/2006/relationships/theme" Target="../theme/theme1.xml"/><Relationship Id="rId28" Type="http://schemas.openxmlformats.org/officeDocument/2006/relationships/image" Target="../media/image7.svg"/><Relationship Id="rId27" Type="http://schemas.openxmlformats.org/officeDocument/2006/relationships/image" Target="../media/image6.png"/><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p:cNvSpPr/>
          <p:nvPr userDrawn="1"/>
        </p:nvSpPr>
        <p:spPr>
          <a:xfrm>
            <a:off x="0" y="64074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p:spPr>
        <p:txBody>
          <a:bodyPr lIns="0" tIns="0" rIns="0" bIns="0">
            <a:normAutofit/>
          </a:bodyPr>
          <a:lstStyle/>
          <a:p>
            <a:r>
              <a:rPr lang="en-US"/>
              <a:t>Body copy Intel clear light 28 point</a:t>
            </a:r>
            <a:endParaRPr lang="en-US"/>
          </a:p>
          <a:p>
            <a:pPr lvl="1"/>
            <a:r>
              <a:rPr lang="en-US"/>
              <a:t>Sub Bullet one 24 point</a:t>
            </a:r>
            <a:endParaRPr lang="en-US"/>
          </a:p>
          <a:p>
            <a:pPr lvl="2"/>
            <a:r>
              <a:rPr lang="en-US"/>
              <a:t>Sub Bullet two 20 point</a:t>
            </a:r>
            <a:endParaRPr lang="en-US"/>
          </a:p>
          <a:p>
            <a:pPr lvl="3"/>
            <a:r>
              <a:rPr lang="en-US"/>
              <a:t>Sub Bullet three 18 point</a:t>
            </a:r>
            <a:endParaRPr lang="en-US"/>
          </a:p>
          <a:p>
            <a:pPr lvl="4"/>
            <a:r>
              <a:rPr lang="en-US"/>
              <a:t>Sub Bullet four 16 point</a:t>
            </a:r>
            <a:br>
              <a:rPr lang="en-US"/>
            </a:br>
            <a:endParaRPr lang="en-US"/>
          </a:p>
          <a:p>
            <a:pPr lvl="2"/>
          </a:p>
        </p:txBody>
      </p:sp>
      <p:sp>
        <p:nvSpPr>
          <p:cNvPr id="4" name="Title Text"/>
          <p:cNvSpPr txBox="1">
            <a:spLocks noGrp="1"/>
          </p:cNvSpPr>
          <p:nvPr>
            <p:ph type="title"/>
          </p:nvPr>
        </p:nvSpPr>
        <p:spPr>
          <a:xfrm>
            <a:off x="592916" y="571500"/>
            <a:ext cx="10972801" cy="883673"/>
          </a:xfrm>
          <a:prstGeom prst="rect">
            <a:avLst/>
          </a:prstGeom>
          <a:ln w="12700">
            <a:miter lim="400000"/>
          </a:ln>
        </p:spPr>
        <p:txBody>
          <a:bodyPr lIns="0" tIns="0" rIns="0" bIns="0">
            <a:noAutofit/>
          </a:bodyPr>
          <a:lstStyle/>
          <a:p>
            <a:r>
              <a:rPr lang="en-US"/>
              <a:t>40pt Intel Clear Light Text Goes Here</a:t>
            </a:r>
            <a:endParaRPr lang="en-US"/>
          </a:p>
        </p:txBody>
      </p:sp>
      <p:sp>
        <p:nvSpPr>
          <p:cNvPr id="5" name="Rectangle 4"/>
          <p:cNvSpPr/>
          <p:nvPr userDrawn="1"/>
        </p:nvSpPr>
        <p:spPr>
          <a:xfrm>
            <a:off x="483010" y="6562504"/>
            <a:ext cx="1194558" cy="231410"/>
          </a:xfrm>
          <a:prstGeom prst="rect">
            <a:avLst/>
          </a:prstGeom>
        </p:spPr>
        <p:txBody>
          <a:bodyPr wrap="none">
            <a:spAutoFit/>
          </a:bodyPr>
          <a:lstStyle/>
          <a:p>
            <a:pPr algn="l"/>
            <a:r>
              <a:rPr lang="en-US" sz="1000">
                <a:solidFill>
                  <a:schemeClr val="bg2"/>
                </a:solidFill>
              </a:rPr>
              <a:t>DPC++ Essentials</a:t>
            </a:r>
            <a:endParaRPr lang="en-US" sz="1000">
              <a:solidFill>
                <a:schemeClr val="bg2"/>
              </a:solidFill>
            </a:endParaRPr>
          </a:p>
        </p:txBody>
      </p:sp>
      <p:pic>
        <p:nvPicPr>
          <p:cNvPr id="6" name="Graphic 5"/>
          <p:cNvPicPr>
            <a:picLocks noChangeAspect="1"/>
          </p:cNvPicPr>
          <p:nvPr userDrawn="1"/>
        </p:nvPicPr>
        <p:blipFill>
          <a:blip r:embed="rId27">
            <a:extLst>
              <a:ext uri="{96DAC541-7B7A-43D3-8B79-37D633B846F1}">
                <asvg:svgBlip xmlns:asvg="http://schemas.microsoft.com/office/drawing/2016/SVG/main" r:embed="rId28"/>
              </a:ext>
            </a:extLst>
          </a:blip>
          <a:stretch>
            <a:fillRect/>
          </a:stretch>
        </p:blipFill>
        <p:spPr>
          <a:xfrm>
            <a:off x="11137466" y="6554735"/>
            <a:ext cx="476084" cy="177524"/>
          </a:xfrm>
          <a:prstGeom prst="rect">
            <a:avLst/>
          </a:prstGeom>
        </p:spPr>
      </p:pic>
      <p:sp>
        <p:nvSpPr>
          <p:cNvPr id="9" name="TextBox 8"/>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400" rtl="0" fontAlgn="auto" latinLnBrk="0" hangingPunct="0">
              <a:lnSpc>
                <a:spcPct val="100000"/>
              </a:lnSpc>
              <a:spcBef>
                <a:spcPts val="0"/>
              </a:spcBef>
              <a:spcAft>
                <a:spcPts val="0"/>
              </a:spcAft>
              <a:buClrTx/>
              <a:buSzTx/>
              <a:buFontTx/>
              <a:buNone/>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fld>
            <a:endParaRPr kumimoji="0" lang="en-US" sz="800" b="0" i="0" u="none" strike="noStrike" cap="none" spc="0" normalizeH="0" baseline="0" err="1">
              <a:ln>
                <a:noFill/>
              </a:ln>
              <a:solidFill>
                <a:schemeClr val="bg2"/>
              </a:solidFill>
              <a:effectLst/>
              <a:uFillTx/>
              <a:latin typeface="+mn-lt"/>
              <a:ea typeface="+mn-ea"/>
              <a:cs typeface="+mn-cs"/>
              <a:sym typeface="Helvetica Neue"/>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p:txStyles>
    <p:titleStyle>
      <a:lvl1pPr marL="0" marR="0" indent="0" algn="l" defTabSz="609600" latinLnBrk="0">
        <a:lnSpc>
          <a:spcPct val="90000"/>
        </a:lnSpc>
        <a:spcBef>
          <a:spcPts val="0"/>
        </a:spcBef>
        <a:spcAft>
          <a:spcPts val="0"/>
        </a:spcAft>
        <a:buClrTx/>
        <a:buSzTx/>
        <a:buFontTx/>
        <a:buNone/>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anose="05000000000000000000" pitchFamily="2" charset="2"/>
        <a:buChar char="§"/>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defRPr sz="1000" b="0" i="0" u="none" strike="noStrike" cap="none" spc="0" baseline="0">
          <a:solidFill>
            <a:schemeClr val="tx1"/>
          </a:solidFill>
          <a:uFillTx/>
          <a:latin typeface="+mn-lt"/>
          <a:ea typeface="+mn-ea"/>
          <a:cs typeface="+mn-cs"/>
          <a:sym typeface="Intel Clear"/>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hyperlink" Target="https://www.intel.com/content/www/us/en/developer/tools/oneapi/overview.html#gs.iicfss" TargetMode="External"/><Relationship Id="rId1" Type="http://schemas.openxmlformats.org/officeDocument/2006/relationships/hyperlink" Target="https://www.intel.com/content/www/us/en/developer/tools/oneapi/ai-analytics-toolkit.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01675" y="641721"/>
            <a:ext cx="10972801" cy="742579"/>
          </a:xfrm>
        </p:spPr>
        <p:txBody>
          <a:bodyPr/>
          <a:lstStyle/>
          <a:p>
            <a:pPr algn="ctr">
              <a:lnSpc>
                <a:spcPct val="100000"/>
              </a:lnSpc>
            </a:pPr>
            <a:r>
              <a:rPr lang="zh-CN" altLang="en-US" sz="6000" b="1" i="0" dirty="0">
                <a:solidFill>
                  <a:srgbClr val="FFFFFF"/>
                </a:solidFill>
                <a:effectLst/>
                <a:latin typeface="微软雅黑" panose="020B0503020204020204" pitchFamily="34" charset="-122"/>
                <a:ea typeface="微软雅黑" panose="020B0503020204020204" pitchFamily="34" charset="-122"/>
              </a:rPr>
              <a:t>英特尔</a:t>
            </a:r>
            <a:r>
              <a:rPr lang="en-US" sz="6000" b="1" i="0" dirty="0">
                <a:solidFill>
                  <a:srgbClr val="FFFFFF"/>
                </a:solidFill>
                <a:effectLst/>
                <a:latin typeface="微软雅黑" panose="020B0503020204020204" pitchFamily="34" charset="-122"/>
                <a:ea typeface="微软雅黑" panose="020B0503020204020204" pitchFamily="34" charset="-122"/>
              </a:rPr>
              <a:t>® </a:t>
            </a:r>
            <a:r>
              <a:rPr lang="en-US" sz="6000" b="1" i="0" dirty="0" err="1">
                <a:solidFill>
                  <a:srgbClr val="FFFFFF"/>
                </a:solidFill>
                <a:effectLst/>
                <a:latin typeface="微软雅黑" panose="020B0503020204020204" pitchFamily="34" charset="-122"/>
                <a:ea typeface="微软雅黑" panose="020B0503020204020204" pitchFamily="34" charset="-122"/>
              </a:rPr>
              <a:t>oneAPI</a:t>
            </a:r>
            <a:r>
              <a:rPr lang="en-US" sz="6000" b="1" i="0" dirty="0">
                <a:solidFill>
                  <a:srgbClr val="FFFFFF"/>
                </a:solidFill>
                <a:effectLst/>
                <a:latin typeface="微软雅黑" panose="020B0503020204020204" pitchFamily="34" charset="-122"/>
                <a:ea typeface="微软雅黑" panose="020B0503020204020204" pitchFamily="34" charset="-122"/>
              </a:rPr>
              <a:t> </a:t>
            </a:r>
            <a:br>
              <a:rPr lang="en-US" sz="6000" b="1" i="0" dirty="0">
                <a:solidFill>
                  <a:srgbClr val="FFFFFF"/>
                </a:solidFill>
                <a:effectLst/>
                <a:latin typeface="微软雅黑" panose="020B0503020204020204" pitchFamily="34" charset="-122"/>
                <a:ea typeface="微软雅黑" panose="020B0503020204020204" pitchFamily="34" charset="-122"/>
              </a:rPr>
            </a:br>
            <a:r>
              <a:rPr lang="zh-CN" altLang="en-US" sz="6000" b="1" i="0" dirty="0">
                <a:solidFill>
                  <a:srgbClr val="FFFFFF"/>
                </a:solidFill>
                <a:effectLst/>
                <a:latin typeface="微软雅黑" panose="020B0503020204020204" pitchFamily="34" charset="-122"/>
                <a:ea typeface="微软雅黑" panose="020B0503020204020204" pitchFamily="34" charset="-122"/>
              </a:rPr>
              <a:t>黑客松大赛</a:t>
            </a:r>
            <a:endParaRPr lang="en-US" sz="6000" dirty="0">
              <a:latin typeface="微软雅黑" panose="020B0503020204020204" pitchFamily="34" charset="-122"/>
              <a:ea typeface="微软雅黑" panose="020B0503020204020204" pitchFamily="34" charset="-122"/>
            </a:endParaRPr>
          </a:p>
        </p:txBody>
      </p:sp>
      <p:sp>
        <p:nvSpPr>
          <p:cNvPr id="5" name="Text Placeholder 8"/>
          <p:cNvSpPr txBox="1"/>
          <p:nvPr/>
        </p:nvSpPr>
        <p:spPr>
          <a:xfrm>
            <a:off x="1679574" y="3845428"/>
            <a:ext cx="10283651" cy="1493257"/>
          </a:xfrm>
          <a:prstGeom prst="rect">
            <a:avLst/>
          </a:prstGeom>
          <a:ln w="12700">
            <a:miter lim="400000"/>
          </a:ln>
        </p:spPr>
        <p:txBody>
          <a:bodyPr lIns="0" tIns="0" rIns="0" bIns="0">
            <a:normAutofit lnSpcReduction="10000"/>
          </a:bodyPr>
          <a:lstStyle>
            <a:lvl1pPr marL="0" marR="0" indent="0" algn="l" defTabSz="609600" latinLnBrk="0">
              <a:lnSpc>
                <a:spcPct val="100000"/>
              </a:lnSpc>
              <a:spcBef>
                <a:spcPts val="1200"/>
              </a:spcBef>
              <a:spcAft>
                <a:spcPts val="0"/>
              </a:spcAft>
              <a:buClrTx/>
              <a:buSzTx/>
              <a:buFont typeface="Wingdings" panose="05000000000000000000" pitchFamily="2" charset="2"/>
              <a:buNone/>
              <a:defRPr sz="1800" b="0" i="0" u="none" strike="noStrike" cap="none" spc="0" baseline="0">
                <a:solidFill>
                  <a:schemeClr val="bg1"/>
                </a:solidFill>
                <a:uFillTx/>
                <a:latin typeface="Intel Clear" panose="020B0604020203020204" pitchFamily="34" charset="0"/>
                <a:ea typeface="Intel Clear" panose="020B0604020203020204" pitchFamily="34" charset="0"/>
                <a:cs typeface="Intel Clear" panose="020B06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435" marR="0" indent="-197485"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20115" marR="0" indent="-228600" algn="l" defTabSz="609600" latinLnBrk="0">
              <a:lnSpc>
                <a:spcPct val="100000"/>
              </a:lnSpc>
              <a:spcBef>
                <a:spcPts val="1200"/>
              </a:spcBef>
              <a:spcAft>
                <a:spcPts val="0"/>
              </a:spcAft>
              <a:buClrTx/>
              <a:buSzTx/>
              <a:buFont typeface="Arial" panose="020B0604020202020204" pitchFamily="34" charset="0"/>
              <a:buChar char="•"/>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715" marR="0" indent="-228600" algn="l" defTabSz="609600" latinLnBrk="0">
              <a:lnSpc>
                <a:spcPct val="100000"/>
              </a:lnSpc>
              <a:spcBef>
                <a:spcPts val="1200"/>
              </a:spcBef>
              <a:spcAft>
                <a:spcPts val="0"/>
              </a:spcAft>
              <a:buClrTx/>
              <a:buSzTx/>
              <a:buFont typeface="Arial" panose="020B0604020202020204" pitchFamily="34" charset="0"/>
              <a:buChar char="•"/>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defRPr sz="1300" b="0" i="0" u="none" strike="noStrike" cap="none" spc="0" baseline="0">
                <a:solidFill>
                  <a:srgbClr val="5E5E5E"/>
                </a:solidFill>
                <a:uFillTx/>
                <a:latin typeface="Helvetica"/>
                <a:ea typeface="Helvetica"/>
                <a:cs typeface="Helvetica"/>
                <a:sym typeface="Helvetica"/>
              </a:defRPr>
            </a:lvl9pPr>
          </a:lstStyle>
          <a:p>
            <a:pPr marL="0" marR="0" lvl="0" indent="0" algn="l" defTabSz="609600" rtl="0" eaLnBrk="1" fontAlgn="auto" latinLnBrk="0" hangingPunct="1">
              <a:lnSpc>
                <a:spcPct val="100000"/>
              </a:lnSpc>
              <a:spcBef>
                <a:spcPts val="1200"/>
              </a:spcBef>
              <a:spcAft>
                <a:spcPts val="0"/>
              </a:spcAft>
              <a:buClrTx/>
              <a:buSzTx/>
              <a:buFont typeface="Wingdings" panose="05000000000000000000" pitchFamily="2" charset="2"/>
              <a:buNone/>
              <a:defRPr/>
            </a:pPr>
            <a:r>
              <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团队名称</a:t>
            </a:r>
            <a:r>
              <a:rPr kumimoji="0" 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 </a:t>
            </a:r>
            <a:endParaRPr kumimoji="0" 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endParaRPr>
          </a:p>
          <a:p>
            <a:pPr marL="0" marR="0" lvl="0" indent="0" algn="l" defTabSz="609600" rtl="0" eaLnBrk="1" fontAlgn="auto" latinLnBrk="0" hangingPunct="1">
              <a:lnSpc>
                <a:spcPct val="100000"/>
              </a:lnSpc>
              <a:spcBef>
                <a:spcPts val="1200"/>
              </a:spcBef>
              <a:spcAft>
                <a:spcPts val="0"/>
              </a:spcAft>
              <a:buClrTx/>
              <a:buSzTx/>
              <a:buFont typeface="Wingdings" panose="05000000000000000000" pitchFamily="2" charset="2"/>
              <a:buNone/>
              <a:defRPr/>
            </a:pPr>
            <a:r>
              <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成员</a:t>
            </a:r>
            <a:r>
              <a:rPr kumimoji="0" 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 </a:t>
            </a:r>
            <a:r>
              <a:rPr kumimoji="0" lang="zh-CN" altLang="en-US" sz="1600" b="0" i="0" u="none" strike="noStrike" kern="0" cap="none" spc="0" normalizeH="0" baseline="0" noProof="0" dirty="0">
                <a:ln>
                  <a:noFill/>
                </a:ln>
                <a:solidFill>
                  <a:srgbClr val="00C7FD">
                    <a:lumMod val="60000"/>
                    <a:lumOff val="40000"/>
                  </a:srgbClr>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请标注队长</a:t>
            </a:r>
            <a:endParaRPr kumimoji="0" lang="en-US" sz="1800" b="0" i="0" u="none" strike="noStrike" kern="0" cap="none" spc="0" normalizeH="0" baseline="0" noProof="0" dirty="0">
              <a:ln>
                <a:noFill/>
              </a:ln>
              <a:solidFill>
                <a:srgbClr val="00C7FD">
                  <a:lumMod val="60000"/>
                  <a:lumOff val="40000"/>
                </a:srgbClr>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endParaRPr>
          </a:p>
          <a:p>
            <a:pPr marL="0" marR="0" lvl="0" indent="0" algn="l" defTabSz="609600" rtl="0" eaLnBrk="1" fontAlgn="auto" latinLnBrk="0" hangingPunct="1">
              <a:lnSpc>
                <a:spcPct val="100000"/>
              </a:lnSpc>
              <a:spcBef>
                <a:spcPts val="1200"/>
              </a:spcBef>
              <a:spcAft>
                <a:spcPts val="0"/>
              </a:spcAft>
              <a:buClrTx/>
              <a:buSzTx/>
              <a:buFont typeface="Wingdings" panose="05000000000000000000" pitchFamily="2" charset="2"/>
              <a:buNone/>
              <a:defRPr/>
            </a:pPr>
            <a:r>
              <a:rPr kumimoji="0" lang="zh-CN" alt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所选赛题</a:t>
            </a:r>
            <a:r>
              <a:rPr kumimoji="0" 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rPr>
              <a:t>: </a:t>
            </a:r>
            <a:r>
              <a:rPr lang="zh-CN" altLang="en-US" sz="1800" dirty="0">
                <a:latin typeface="微软雅黑" panose="020B0503020204020204" pitchFamily="34" charset="-122"/>
                <a:ea typeface="微软雅黑" panose="020B0503020204020204" pitchFamily="34" charset="-122"/>
              </a:rPr>
              <a:t>赛题</a:t>
            </a:r>
            <a:r>
              <a:rPr lang="zh-CN" altLang="en-US" sz="1800" dirty="0">
                <a:latin typeface="微软雅黑" panose="020B0503020204020204" pitchFamily="34" charset="-122"/>
                <a:ea typeface="微软雅黑" panose="020B0503020204020204" pitchFamily="34" charset="-122"/>
              </a:rPr>
              <a:t>二、</a:t>
            </a:r>
            <a:r>
              <a:rPr lang="zh-CN" altLang="en-US" dirty="0">
                <a:latin typeface="微软雅黑" panose="020B0503020204020204" pitchFamily="34" charset="-122"/>
                <a:ea typeface="微软雅黑" panose="020B0503020204020204" pitchFamily="34" charset="-122"/>
              </a:rPr>
              <a:t>基于英特尔</a:t>
            </a:r>
            <a:r>
              <a:rPr lang="en-US" dirty="0">
                <a:latin typeface="微软雅黑" panose="020B0503020204020204" pitchFamily="34" charset="-122"/>
                <a:ea typeface="微软雅黑" panose="020B0503020204020204" pitchFamily="34" charset="-122"/>
              </a:rPr>
              <a:t>®   </a:t>
            </a:r>
            <a:r>
              <a:rPr lang="en-US" dirty="0" err="1">
                <a:latin typeface="微软雅黑" panose="020B0503020204020204" pitchFamily="34" charset="-122"/>
                <a:ea typeface="微软雅黑" panose="020B0503020204020204" pitchFamily="34" charset="-122"/>
              </a:rPr>
              <a:t>oneAPI</a:t>
            </a:r>
            <a:r>
              <a:rPr lang="en-US" dirty="0">
                <a:latin typeface="微软雅黑" panose="020B0503020204020204" pitchFamily="34" charset="-122"/>
                <a:ea typeface="微软雅黑" panose="020B0503020204020204" pitchFamily="34" charset="-122"/>
              </a:rPr>
              <a:t> </a:t>
            </a:r>
            <a:r>
              <a:rPr lang="zh-CN" altLang="en-US" dirty="0">
                <a:latin typeface="微软雅黑" panose="020B0503020204020204" pitchFamily="34" charset="-122"/>
                <a:ea typeface="微软雅黑" panose="020B0503020204020204" pitchFamily="34" charset="-122"/>
              </a:rPr>
              <a:t>的开放创新</a:t>
            </a:r>
            <a:endParaRPr lang="en-US" altLang="zh-CN" dirty="0">
              <a:latin typeface="微软雅黑" panose="020B0503020204020204" pitchFamily="34" charset="-122"/>
              <a:ea typeface="微软雅黑" panose="020B0503020204020204" pitchFamily="34" charset="-122"/>
            </a:endParaRPr>
          </a:p>
          <a:p>
            <a:pPr marL="0" marR="0" lvl="0" indent="0" algn="l" defTabSz="609600" rtl="0" eaLnBrk="1" fontAlgn="auto" latinLnBrk="0" hangingPunct="1">
              <a:lnSpc>
                <a:spcPct val="100000"/>
              </a:lnSpc>
              <a:spcBef>
                <a:spcPts val="1200"/>
              </a:spcBef>
              <a:spcAft>
                <a:spcPts val="0"/>
              </a:spcAft>
              <a:buClrTx/>
              <a:buSzTx/>
              <a:buFont typeface="Wingdings" panose="05000000000000000000" pitchFamily="2" charset="2"/>
              <a:buNone/>
              <a:defRPr/>
            </a:pPr>
            <a:r>
              <a:rPr lang="zh-CN" altLang="en-US" dirty="0">
                <a:latin typeface="微软雅黑" panose="020B0503020204020204" pitchFamily="34" charset="-122"/>
                <a:ea typeface="微软雅黑" panose="020B0503020204020204" pitchFamily="34" charset="-122"/>
              </a:rPr>
              <a:t>联系邮箱：</a:t>
            </a:r>
            <a:endParaRPr lang="en-US" dirty="0">
              <a:latin typeface="微软雅黑" panose="020B0503020204020204" pitchFamily="34" charset="-122"/>
              <a:ea typeface="微软雅黑" panose="020B0503020204020204" pitchFamily="34" charset="-122"/>
            </a:endParaRPr>
          </a:p>
          <a:p>
            <a:pPr marL="0" marR="0" lvl="0" indent="0" algn="l" defTabSz="609600" rtl="0" eaLnBrk="1" fontAlgn="auto" latinLnBrk="0" hangingPunct="1">
              <a:lnSpc>
                <a:spcPct val="100000"/>
              </a:lnSpc>
              <a:spcBef>
                <a:spcPts val="1200"/>
              </a:spcBef>
              <a:spcAft>
                <a:spcPts val="0"/>
              </a:spcAft>
              <a:buClrTx/>
              <a:buSzTx/>
              <a:buFont typeface="Wingdings" panose="05000000000000000000" pitchFamily="2" charset="2"/>
              <a:buNone/>
              <a:defRPr/>
            </a:pPr>
            <a:endParaRPr kumimoji="0" lang="en-US" sz="1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Intel Clear" panose="020B0604020203020204" pitchFamily="34" charset="0"/>
              <a:sym typeface="Helvetic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599" y="334079"/>
            <a:ext cx="10972801" cy="1091827"/>
          </a:xfrm>
        </p:spPr>
        <p:txBody>
          <a:bodyPr lIns="0" tIns="0" rIns="0" bIns="0" anchor="t">
            <a:normAutofit/>
          </a:bodyPr>
          <a:lstStyle/>
          <a:p>
            <a:r>
              <a:rPr lang="zh-CN" altLang="en-US" sz="4800" dirty="0">
                <a:latin typeface="微软雅黑" panose="020B0503020204020204" pitchFamily="34" charset="-122"/>
                <a:ea typeface="微软雅黑" panose="020B0503020204020204" pitchFamily="34" charset="-122"/>
              </a:rPr>
              <a:t>大赛相关信息</a:t>
            </a:r>
            <a:endParaRPr lang="en-US" sz="4800" dirty="0">
              <a:latin typeface="微软雅黑" panose="020B0503020204020204" pitchFamily="34" charset="-122"/>
              <a:ea typeface="微软雅黑" panose="020B0503020204020204" pitchFamily="34" charset="-122"/>
            </a:endParaRPr>
          </a:p>
        </p:txBody>
      </p:sp>
      <p:sp>
        <p:nvSpPr>
          <p:cNvPr id="3" name="TextBox 2"/>
          <p:cNvSpPr txBox="1"/>
          <p:nvPr/>
        </p:nvSpPr>
        <p:spPr>
          <a:xfrm>
            <a:off x="1066798" y="1185947"/>
            <a:ext cx="10651301" cy="415004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285750" marR="570865" lvl="0" indent="-285750" algn="l" defTabSz="1219200" rtl="0" eaLnBrk="1" fontAlgn="auto" latinLnBrk="0" hangingPunct="0">
              <a:lnSpc>
                <a:spcPct val="118000"/>
              </a:lnSpc>
              <a:spcBef>
                <a:spcPts val="0"/>
              </a:spcBef>
              <a:spcAft>
                <a:spcPts val="0"/>
              </a:spcAft>
              <a:buClrTx/>
              <a:buSzPts val="1100"/>
              <a:buFont typeface="Wingdings" panose="05000000000000000000" pitchFamily="2" charset="2"/>
              <a:buChar char="Ø"/>
              <a:tabLst>
                <a:tab pos="977900" algn="l"/>
              </a:tabLst>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共需提交三个内容，请于</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12</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月</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4</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日</a:t>
            </a:r>
            <a:r>
              <a:rPr lang="en-US" altLang="zh-CN" sz="1600" dirty="0">
                <a:solidFill>
                  <a:srgbClr val="00C7FD">
                    <a:lumMod val="75000"/>
                  </a:srgbClr>
                </a:solidFill>
                <a:latin typeface="微软雅黑" panose="020B0503020204020204" pitchFamily="34" charset="-122"/>
                <a:ea typeface="微软雅黑" panose="020B0503020204020204" pitchFamily="34" charset="-122"/>
              </a:rPr>
              <a:t>23</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:59</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前在大赛网站提交：</a:t>
            </a: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90000"/>
              </a:lnSpc>
              <a:spcBef>
                <a:spcPts val="0"/>
              </a:spcBef>
              <a:spcAft>
                <a:spcPts val="0"/>
              </a:spcAft>
              <a:buClrTx/>
              <a:buSzTx/>
              <a:buFont typeface="+mj-lt"/>
              <a:buAutoNum type="arabicPeriod"/>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90000"/>
              </a:lnSpc>
              <a:spcBef>
                <a:spcPts val="0"/>
              </a:spcBef>
              <a:spcAft>
                <a:spcPts val="0"/>
              </a:spcAft>
              <a:buClrTx/>
              <a:buSzTx/>
              <a:buFont typeface="+mj-lt"/>
              <a:buAutoNum type="arabicPeriod"/>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该</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ppt</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文档，建议带音频讲解</a:t>
            </a: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90000"/>
              </a:lnSpc>
              <a:spcBef>
                <a:spcPts val="0"/>
              </a:spcBef>
              <a:spcAft>
                <a:spcPts val="0"/>
              </a:spcAft>
              <a:buClrTx/>
              <a:buSzTx/>
              <a:buFont typeface="+mj-lt"/>
              <a:buAutoNum type="arabicPeriod"/>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90000"/>
              </a:lnSpc>
              <a:spcBef>
                <a:spcPts val="0"/>
              </a:spcBef>
              <a:spcAft>
                <a:spcPts val="0"/>
              </a:spcAft>
              <a:buClrTx/>
              <a:buSzTx/>
              <a:buFont typeface="+mj-lt"/>
              <a:buAutoNum type="arabicPeriod"/>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完整代码及代码运行说明文档：</a:t>
            </a: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R="0" lvl="2" algn="l" defTabSz="1219200" rtl="0" eaLnBrk="1" fontAlgn="auto" latinLnBrk="0" hangingPunct="0">
              <a:lnSpc>
                <a:spcPct val="90000"/>
              </a:lnSpc>
              <a:spcBef>
                <a:spcPts val="0"/>
              </a:spcBef>
              <a:spcAft>
                <a:spcPts val="0"/>
              </a:spcAft>
              <a:buClrTx/>
              <a:buSzTx/>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请提交包含有完整项目代码及运行结果的</a:t>
            </a:r>
            <a:r>
              <a:rPr kumimoji="0" lang="en-US" sz="1600" b="0" i="0" u="none" strike="noStrike" kern="0" cap="none" spc="0" normalizeH="0" baseline="0" noProof="0" dirty="0" err="1">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Jupyter</a:t>
            </a:r>
            <a:r>
              <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 Notebook </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文件（以</a:t>
            </a:r>
            <a:r>
              <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zip</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格式打包提交，一般不超过</a:t>
            </a:r>
            <a:r>
              <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200M</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）；或可完整编译并运行的源代码文件。在该打包文件中请同时提供能正确运行所递交代码的环境依赖信息及其他补充说明。</a:t>
            </a: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0" marR="0" lvl="0" indent="0" algn="l" defTabSz="1219200" rtl="0" eaLnBrk="1" fontAlgn="auto" latinLnBrk="0" hangingPunct="0">
              <a:lnSpc>
                <a:spcPct val="90000"/>
              </a:lnSpc>
              <a:spcBef>
                <a:spcPts val="0"/>
              </a:spcBef>
              <a:spcAft>
                <a:spcPts val="0"/>
              </a:spcAft>
              <a:buClrTx/>
              <a:buSzTx/>
              <a:buFontTx/>
              <a:buNone/>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0" marR="0" lvl="0" indent="0" algn="l" defTabSz="1219200" rtl="0" eaLnBrk="1" fontAlgn="auto" latinLnBrk="0" hangingPunct="0">
              <a:lnSpc>
                <a:spcPct val="90000"/>
              </a:lnSpc>
              <a:spcBef>
                <a:spcPts val="0"/>
              </a:spcBef>
              <a:spcAft>
                <a:spcPts val="0"/>
              </a:spcAft>
              <a:buClrTx/>
              <a:buSzTx/>
              <a:buFontTx/>
              <a:buNone/>
              <a:defRPr/>
            </a:pP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3.   </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作品描述文章：</a:t>
            </a: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R="0" lvl="0" algn="l" defTabSz="1219200" rtl="0" eaLnBrk="1" fontAlgn="auto" latinLnBrk="0" hangingPunct="0">
              <a:lnSpc>
                <a:spcPct val="90000"/>
              </a:lnSpc>
              <a:spcBef>
                <a:spcPts val="0"/>
              </a:spcBef>
              <a:spcAft>
                <a:spcPts val="0"/>
              </a:spcAft>
              <a:buClrTx/>
              <a:buSzTx/>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请您发布一篇描述该次作品的文章，需要包含问题陈述、解决问题的方法以及用于构建解决方案的代码（可选择展示部分代码），还可包含相关参赛经验分享等。文章可发布在</a:t>
            </a:r>
            <a:r>
              <a:rPr kumimoji="0" lang="en-US" sz="1600" b="0" i="0" u="none" strike="noStrike" kern="0" cap="none" spc="0" normalizeH="0" baseline="0" noProof="0" dirty="0" err="1">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github</a:t>
            </a:r>
            <a:r>
              <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 </a:t>
            </a:r>
            <a:r>
              <a:rPr kumimoji="0" lang="en-US" sz="1600" b="0" i="0" u="none" strike="noStrike" kern="0" cap="none" spc="0" normalizeH="0" baseline="0" noProof="0" dirty="0" err="1">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gitcode</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或</a:t>
            </a:r>
            <a:r>
              <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CSDN</a:t>
            </a: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博客、知乎等平台。提交一篇完整清晰的博客对于提高您在比赛中的获胜机率有相应的帮助。</a:t>
            </a: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0" marR="0" lvl="0" indent="0" algn="l" defTabSz="1219200" rtl="0" eaLnBrk="1" fontAlgn="auto" latinLnBrk="0" hangingPunct="0">
              <a:lnSpc>
                <a:spcPct val="90000"/>
              </a:lnSpc>
              <a:spcBef>
                <a:spcPts val="0"/>
              </a:spcBef>
              <a:spcAft>
                <a:spcPts val="0"/>
              </a:spcAft>
              <a:buClrTx/>
              <a:buSzTx/>
              <a:buFontTx/>
              <a:buNone/>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285750" marR="0" lvl="0" indent="-285750" algn="l" defTabSz="1219200" rtl="0" eaLnBrk="1" fontAlgn="auto" latinLnBrk="0" hangingPunct="0">
              <a:lnSpc>
                <a:spcPct val="90000"/>
              </a:lnSpc>
              <a:spcBef>
                <a:spcPts val="0"/>
              </a:spcBef>
              <a:spcAft>
                <a:spcPts val="0"/>
              </a:spcAft>
              <a:buClrTx/>
              <a:buSzTx/>
              <a:buFont typeface="Wingdings" panose="05000000000000000000" pitchFamily="2" charset="2"/>
              <a:buChar char="Ø"/>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作品可以提交多次，以最后一次为准</a:t>
            </a: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285750" marR="0" lvl="0" indent="-285750" algn="l" defTabSz="1219200" rtl="0" eaLnBrk="1" fontAlgn="auto" latinLnBrk="0" hangingPunct="0">
              <a:lnSpc>
                <a:spcPct val="90000"/>
              </a:lnSpc>
              <a:spcBef>
                <a:spcPts val="0"/>
              </a:spcBef>
              <a:spcAft>
                <a:spcPts val="0"/>
              </a:spcAft>
              <a:buClrTx/>
              <a:buSzTx/>
              <a:buFont typeface="Wingdings" panose="05000000000000000000" pitchFamily="2" charset="2"/>
              <a:buChar char="Ø"/>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285750" marR="0" lvl="0" indent="-285750" algn="l" defTabSz="1219200" rtl="0" eaLnBrk="1" fontAlgn="auto" latinLnBrk="0" hangingPunct="0">
              <a:lnSpc>
                <a:spcPct val="90000"/>
              </a:lnSpc>
              <a:spcBef>
                <a:spcPts val="0"/>
              </a:spcBef>
              <a:spcAft>
                <a:spcPts val="0"/>
              </a:spcAft>
              <a:buClrTx/>
              <a:buSzTx/>
              <a:buFont typeface="Wingdings" panose="05000000000000000000" pitchFamily="2" charset="2"/>
              <a:buChar char="Ø"/>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整个作品不需完全实施，但是应该是可实现的</a:t>
            </a: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285750" marR="0" lvl="0" indent="-285750" algn="l" defTabSz="1219200" rtl="0" eaLnBrk="1" fontAlgn="auto" latinLnBrk="0" hangingPunct="0">
              <a:lnSpc>
                <a:spcPct val="90000"/>
              </a:lnSpc>
              <a:spcBef>
                <a:spcPts val="0"/>
              </a:spcBef>
              <a:spcAft>
                <a:spcPts val="0"/>
              </a:spcAft>
              <a:buClrTx/>
              <a:buSzTx/>
              <a:buFont typeface="Wingdings" panose="05000000000000000000" pitchFamily="2" charset="2"/>
              <a:buChar char="Ø"/>
              <a:defRPr/>
            </a:pPr>
            <a:endPar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285750" marR="0" lvl="0" indent="-285750" algn="l" defTabSz="1219200" rtl="0" eaLnBrk="1" fontAlgn="auto" latinLnBrk="0" hangingPunct="0">
              <a:lnSpc>
                <a:spcPct val="90000"/>
              </a:lnSpc>
              <a:spcBef>
                <a:spcPts val="0"/>
              </a:spcBef>
              <a:spcAft>
                <a:spcPts val="0"/>
              </a:spcAft>
              <a:buClrTx/>
              <a:buSzTx/>
              <a:buFont typeface="Wingdings" panose="05000000000000000000" pitchFamily="2" charset="2"/>
              <a:buChar char="Ø"/>
              <a:defRPr/>
            </a:pPr>
            <a:r>
              <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任何疑问可邮件联系组织方：</a:t>
            </a:r>
            <a:r>
              <a:rPr kumimoji="0" lang="en-US" altLang="zh-CN"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idzprc@intel.com</a:t>
            </a:r>
            <a:endParaRPr kumimoji="0" lang="zh-CN" alt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599" y="334079"/>
            <a:ext cx="10972801" cy="1091827"/>
          </a:xfrm>
        </p:spPr>
        <p:txBody>
          <a:bodyPr lIns="0" tIns="0" rIns="0" bIns="0" anchor="t">
            <a:normAutofit/>
          </a:bodyPr>
          <a:lstStyle/>
          <a:p>
            <a:r>
              <a:rPr lang="zh-CN" altLang="en-US" sz="4800" dirty="0">
                <a:latin typeface="微软雅黑" panose="020B0503020204020204" pitchFamily="34" charset="-122"/>
                <a:ea typeface="微软雅黑" panose="020B0503020204020204" pitchFamily="34" charset="-122"/>
              </a:rPr>
              <a:t>方案简介</a:t>
            </a:r>
            <a:endParaRPr lang="en-US" sz="4800" dirty="0">
              <a:latin typeface="微软雅黑" panose="020B0503020204020204" pitchFamily="34" charset="-122"/>
              <a:ea typeface="微软雅黑" panose="020B0503020204020204" pitchFamily="34" charset="-122"/>
            </a:endParaRPr>
          </a:p>
        </p:txBody>
      </p:sp>
      <p:sp>
        <p:nvSpPr>
          <p:cNvPr id="3" name="TextBox 2"/>
          <p:cNvSpPr txBox="1"/>
          <p:nvPr/>
        </p:nvSpPr>
        <p:spPr>
          <a:xfrm>
            <a:off x="609598" y="1179684"/>
            <a:ext cx="8731625" cy="7889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0" marR="0" lvl="0" indent="0" algn="l" defTabSz="1219200" rtl="0" eaLnBrk="1" fontAlgn="auto" latinLnBrk="0" hangingPunct="0">
              <a:lnSpc>
                <a:spcPct val="118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请简述您的产品。如使用何种技术，解决了什么问题？产品的优势等。</a:t>
            </a:r>
            <a:endPar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a:lnSpc>
                <a:spcPct val="118000"/>
              </a:lnSpc>
              <a:spcBef>
                <a:spcPts val="0"/>
              </a:spcBef>
              <a:defRPr/>
            </a:pPr>
            <a:endParaRPr lang="zh-CN" altLang="en-US" sz="2000" dirty="0">
              <a:solidFill>
                <a:srgbClr val="00C7FD"/>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425974"/>
            <a:ext cx="10972801" cy="1091827"/>
          </a:xfrm>
        </p:spPr>
        <p:txBody>
          <a:bodyPr lIns="0" tIns="0" rIns="0" bIns="0" anchor="t">
            <a:noAutofit/>
          </a:bodyPr>
          <a:lstStyle/>
          <a:p>
            <a:r>
              <a:rPr lang="zh-CN" altLang="en-US" sz="4800" dirty="0">
                <a:latin typeface="微软雅黑" panose="020B0503020204020204" pitchFamily="34" charset="-122"/>
                <a:ea typeface="微软雅黑" panose="020B0503020204020204" pitchFamily="34" charset="-122"/>
              </a:rPr>
              <a:t>方案详细</a:t>
            </a:r>
            <a:r>
              <a:rPr lang="ja-JP" altLang="en-US" sz="4800" dirty="0">
                <a:latin typeface="微软雅黑" panose="020B0503020204020204" pitchFamily="34" charset="-122"/>
                <a:ea typeface="微软雅黑" panose="020B0503020204020204" pitchFamily="34" charset="-122"/>
              </a:rPr>
              <a:t>描述</a:t>
            </a:r>
            <a:endParaRPr lang="en-US" sz="4000" dirty="0">
              <a:latin typeface="微软雅黑" panose="020B0503020204020204" pitchFamily="34" charset="-122"/>
              <a:ea typeface="微软雅黑" panose="020B0503020204020204" pitchFamily="34" charset="-122"/>
            </a:endParaRPr>
          </a:p>
        </p:txBody>
      </p:sp>
      <p:sp>
        <p:nvSpPr>
          <p:cNvPr id="4" name="TextBox 3"/>
          <p:cNvSpPr txBox="1"/>
          <p:nvPr/>
        </p:nvSpPr>
        <p:spPr>
          <a:xfrm>
            <a:off x="765175" y="1403585"/>
            <a:ext cx="5158459" cy="28471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marR="0" lvl="0"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r>
              <a:rPr kumimoji="0" lang="ja-JP"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程序架构</a:t>
            </a: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a:t>
            </a:r>
            <a:r>
              <a:rPr kumimoji="0" lang="ja-JP"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流程图</a:t>
            </a: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或框架图）</a:t>
            </a:r>
            <a:endPar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r>
              <a:rPr kumimoji="0" lang="ja-JP"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使用的算法，模型等</a:t>
            </a:r>
            <a:endPar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r>
              <a:rPr kumimoji="0" lang="ja-JP"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请列出您如何使用oneAPI相关工具</a:t>
            </a:r>
            <a:endParaRPr kumimoji="0" lang="en-US" altLang="ja-JP"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0" marR="0" lvl="0" indent="0" algn="l" defTabSz="1219200" rtl="0" eaLnBrk="1" fontAlgn="auto" latinLnBrk="0" hangingPunct="0">
              <a:lnSpc>
                <a:spcPct val="118000"/>
              </a:lnSpc>
              <a:spcBef>
                <a:spcPts val="0"/>
              </a:spcBef>
              <a:spcAft>
                <a:spcPts val="0"/>
              </a:spcAft>
              <a:buClrTx/>
              <a:buSzTx/>
              <a:buFontTx/>
              <a:buNone/>
              <a:defRPr/>
            </a:pPr>
            <a:r>
              <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   </a:t>
            </a: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（可</a:t>
            </a:r>
            <a:r>
              <a:rPr lang="zh-CN" altLang="en-US" sz="2000" dirty="0">
                <a:solidFill>
                  <a:srgbClr val="00C7FD">
                    <a:lumMod val="75000"/>
                  </a:srgbClr>
                </a:solidFill>
                <a:latin typeface="微软雅黑" panose="020B0503020204020204" pitchFamily="34" charset="-122"/>
                <a:ea typeface="微软雅黑" panose="020B0503020204020204" pitchFamily="34" charset="-122"/>
              </a:rPr>
              <a:t>参考右图选择，</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如使用</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hlinkClick r:id="rId1"/>
              </a:rPr>
              <a:t>英特尔</a:t>
            </a:r>
            <a:r>
              <a:rPr lang="en-US" sz="2000" kern="0" dirty="0">
                <a:solidFill>
                  <a:srgbClr val="00C7FD">
                    <a:lumMod val="75000"/>
                  </a:srgbClr>
                </a:solidFill>
                <a:latin typeface="微软雅黑" panose="020B0503020204020204" pitchFamily="34" charset="-122"/>
                <a:ea typeface="微软雅黑" panose="020B0503020204020204" pitchFamily="34" charset="-122"/>
                <a:hlinkClick r:id="rId1"/>
              </a:rPr>
              <a:t>® AI </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hlinkClick r:id="rId1"/>
              </a:rPr>
              <a:t>分析工具套件</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rPr>
              <a:t>，或</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hlinkClick r:id="rId2"/>
              </a:rPr>
              <a:t>英特尔</a:t>
            </a:r>
            <a:r>
              <a:rPr lang="en-US" sz="2000" kern="0" dirty="0">
                <a:solidFill>
                  <a:srgbClr val="00C7FD">
                    <a:lumMod val="75000"/>
                  </a:srgbClr>
                </a:solidFill>
                <a:latin typeface="微软雅黑" panose="020B0503020204020204" pitchFamily="34" charset="-122"/>
                <a:ea typeface="微软雅黑" panose="020B0503020204020204" pitchFamily="34" charset="-122"/>
                <a:hlinkClick r:id="rId2"/>
              </a:rPr>
              <a:t>® </a:t>
            </a:r>
            <a:r>
              <a:rPr lang="en-US" sz="2000" kern="0" dirty="0" err="1">
                <a:solidFill>
                  <a:srgbClr val="00C7FD">
                    <a:lumMod val="75000"/>
                  </a:srgbClr>
                </a:solidFill>
                <a:latin typeface="微软雅黑" panose="020B0503020204020204" pitchFamily="34" charset="-122"/>
                <a:ea typeface="微软雅黑" panose="020B0503020204020204" pitchFamily="34" charset="-122"/>
                <a:hlinkClick r:id="rId2"/>
              </a:rPr>
              <a:t>oneAPI</a:t>
            </a:r>
            <a:r>
              <a:rPr lang="en-US" sz="2000" kern="0" dirty="0">
                <a:solidFill>
                  <a:srgbClr val="00C7FD">
                    <a:lumMod val="75000"/>
                  </a:srgbClr>
                </a:solidFill>
                <a:latin typeface="微软雅黑" panose="020B0503020204020204" pitchFamily="34" charset="-122"/>
                <a:ea typeface="微软雅黑" panose="020B0503020204020204" pitchFamily="34" charset="-122"/>
                <a:hlinkClick r:id="rId2"/>
              </a:rPr>
              <a:t> </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hlinkClick r:id="rId2"/>
              </a:rPr>
              <a:t>基础工具套件</a:t>
            </a:r>
            <a:r>
              <a:rPr lang="zh-CN" altLang="en-US" sz="2000" dirty="0">
                <a:solidFill>
                  <a:srgbClr val="00C7FD">
                    <a:lumMod val="75000"/>
                  </a:srgbClr>
                </a:solidFill>
                <a:latin typeface="微软雅黑" panose="020B0503020204020204" pitchFamily="34" charset="-122"/>
                <a:ea typeface="微软雅黑" panose="020B0503020204020204" pitchFamily="34" charset="-122"/>
              </a:rPr>
              <a:t>）</a:t>
            </a:r>
            <a:endParaRPr lang="en-US" altLang="ja-JP" sz="2000" dirty="0">
              <a:solidFill>
                <a:srgbClr val="00C7FD">
                  <a:lumMod val="75000"/>
                </a:srgbClr>
              </a:solidFill>
              <a:latin typeface="微软雅黑" panose="020B0503020204020204" pitchFamily="34" charset="-122"/>
              <a:ea typeface="微软雅黑" panose="020B0503020204020204" pitchFamily="34" charset="-122"/>
            </a:endParaRPr>
          </a:p>
          <a:p>
            <a:pPr marL="342900" indent="-342900">
              <a:lnSpc>
                <a:spcPct val="107000"/>
              </a:lnSpc>
              <a:spcBef>
                <a:spcPts val="0"/>
              </a:spcBef>
              <a:buFont typeface="Arial" panose="020B0604020202020204" pitchFamily="34" charset="0"/>
              <a:buChar char="•"/>
              <a:defRPr/>
            </a:pPr>
            <a:r>
              <a:rPr lang="zh-CN" altLang="en-US" sz="2000" dirty="0">
                <a:solidFill>
                  <a:srgbClr val="00C7FD">
                    <a:lumMod val="75000"/>
                  </a:srgbClr>
                </a:solidFill>
                <a:latin typeface="微软雅黑" panose="020B0503020204020204" pitchFamily="34" charset="-122"/>
                <a:ea typeface="微软雅黑" panose="020B0503020204020204" pitchFamily="34" charset="-122"/>
              </a:rPr>
              <a:t>请列出您所使用的硬件信息</a:t>
            </a:r>
            <a:endParaRPr lang="en-US" sz="2000" dirty="0">
              <a:solidFill>
                <a:srgbClr val="00C7FD">
                  <a:lumMod val="75000"/>
                </a:srgbClr>
              </a:solidFill>
              <a:latin typeface="微软雅黑" panose="020B0503020204020204" pitchFamily="34" charset="-122"/>
              <a:ea typeface="微软雅黑" panose="020B0503020204020204" pitchFamily="34" charset="-122"/>
            </a:endParaRPr>
          </a:p>
          <a:p>
            <a:pPr marL="342900" marR="0" lvl="0" indent="-342900" algn="l" defTabSz="1219200" rtl="0" eaLnBrk="1" fontAlgn="auto" latinLnBrk="0" hangingPunct="0">
              <a:lnSpc>
                <a:spcPct val="107000"/>
              </a:lnSpc>
              <a:spcBef>
                <a:spcPts val="0"/>
              </a:spcBef>
              <a:spcAft>
                <a:spcPts val="0"/>
              </a:spcAft>
              <a:buClrTx/>
              <a:buSzTx/>
              <a:buFont typeface="Arial" panose="020B0604020202020204" pitchFamily="34" charset="0"/>
              <a:buChar char="•"/>
              <a:defRPr/>
            </a:pPr>
            <a:endParaRPr kumimoji="0" lang="en-US" sz="16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cs typeface="Times New Roman" panose="02020603050405020304" pitchFamily="18" charset="0"/>
              <a:sym typeface="Helvetica Neue"/>
            </a:endParaRPr>
          </a:p>
        </p:txBody>
      </p:sp>
      <p:pic>
        <p:nvPicPr>
          <p:cNvPr id="3" name="Picture 2" descr="An overview of the features and software included in this A I toolki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634" y="188658"/>
            <a:ext cx="5486400" cy="3082290"/>
          </a:xfrm>
          <a:prstGeom prst="rect">
            <a:avLst/>
          </a:prstGeom>
        </p:spPr>
      </p:pic>
      <p:pic>
        <p:nvPicPr>
          <p:cNvPr id="5" name="Picture 4" descr="a list of optimized applications that are a part of the Intel one A P I Base Toolkit"/>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06843" y="3508264"/>
            <a:ext cx="5519982" cy="3103661"/>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143579"/>
            <a:ext cx="10972801" cy="1091827"/>
          </a:xfrm>
        </p:spPr>
        <p:txBody>
          <a:bodyPr/>
          <a:lstStyle/>
          <a:p>
            <a:r>
              <a:rPr lang="zh-CN" altLang="en-US" sz="4800" dirty="0">
                <a:latin typeface="微软雅黑" panose="020B0503020204020204" pitchFamily="34" charset="-122"/>
                <a:ea typeface="微软雅黑" panose="020B0503020204020204" pitchFamily="34" charset="-122"/>
              </a:rPr>
              <a:t>结果展示</a:t>
            </a:r>
            <a:br>
              <a:rPr lang="en-US" altLang="zh-CN" sz="4800" dirty="0">
                <a:latin typeface="微软雅黑" panose="020B0503020204020204" pitchFamily="34" charset="-122"/>
                <a:ea typeface="微软雅黑" panose="020B0503020204020204" pitchFamily="34" charset="-122"/>
              </a:rPr>
            </a:br>
            <a:endParaRPr lang="en-US" sz="4000" dirty="0">
              <a:latin typeface="微软雅黑" panose="020B0503020204020204" pitchFamily="34" charset="-122"/>
              <a:ea typeface="微软雅黑" panose="020B0503020204020204" pitchFamily="34" charset="-122"/>
            </a:endParaRPr>
          </a:p>
        </p:txBody>
      </p:sp>
      <p:sp>
        <p:nvSpPr>
          <p:cNvPr id="4" name="TextBox 3"/>
          <p:cNvSpPr txBox="1"/>
          <p:nvPr/>
        </p:nvSpPr>
        <p:spPr>
          <a:xfrm>
            <a:off x="765175" y="1411486"/>
            <a:ext cx="10639425" cy="29087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marR="0" lvl="2"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r>
              <a:rPr lang="zh-CN" altLang="en-US" sz="2000" dirty="0">
                <a:solidFill>
                  <a:srgbClr val="00C7FD">
                    <a:lumMod val="75000"/>
                  </a:srgbClr>
                </a:solidFill>
                <a:latin typeface="微软雅黑" panose="020B0503020204020204" pitchFamily="34" charset="-122"/>
                <a:ea typeface="微软雅黑" panose="020B0503020204020204" pitchFamily="34" charset="-122"/>
              </a:rPr>
              <a:t>请展示您的产品效果（功能，精度，性能等），如还在开发中，可加入未来完整方案的描述</a:t>
            </a:r>
            <a:endParaRPr lang="en-US" altLang="zh-CN" sz="2000" dirty="0">
              <a:solidFill>
                <a:srgbClr val="00C7FD">
                  <a:lumMod val="75000"/>
                </a:srgbClr>
              </a:solidFill>
              <a:latin typeface="微软雅黑" panose="020B0503020204020204" pitchFamily="34" charset="-122"/>
              <a:ea typeface="微软雅黑" panose="020B0503020204020204" pitchFamily="34" charset="-122"/>
            </a:endParaRPr>
          </a:p>
          <a:p>
            <a:pPr marL="342900" marR="0" lvl="2"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r>
              <a:rPr kumimoji="0" lang="en-US" sz="2000" b="0" i="0" u="none" strike="noStrike" kern="0" cap="none" spc="0" normalizeH="0" baseline="0" noProof="0" dirty="0" err="1">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oneAPI</a:t>
            </a: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相应工具的具体使用结果</a:t>
            </a:r>
            <a:endPar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indent="-342900">
              <a:lnSpc>
                <a:spcPct val="107000"/>
              </a:lnSpc>
              <a:spcBef>
                <a:spcPts val="0"/>
              </a:spcBef>
              <a:buFont typeface="Arial" panose="020B0604020202020204" pitchFamily="34" charset="0"/>
              <a:buChar char="•"/>
            </a:pPr>
            <a:r>
              <a:rPr lang="zh-CN" altLang="en-US"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如有在英特尔</a:t>
            </a:r>
            <a:r>
              <a:rPr lang="en-US" altLang="zh-CN"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CPU</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或者</a:t>
            </a:r>
            <a:r>
              <a:rPr lang="en-US" altLang="zh-CN"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GPU</a:t>
            </a:r>
            <a:r>
              <a:rPr lang="zh-CN" altLang="en-US" sz="2000" kern="0" dirty="0">
                <a:solidFill>
                  <a:srgbClr val="00C7FD">
                    <a:lumMod val="75000"/>
                  </a:srgbClr>
                </a:solidFill>
                <a:latin typeface="微软雅黑" panose="020B0503020204020204" pitchFamily="34" charset="-122"/>
                <a:ea typeface="微软雅黑" panose="020B0503020204020204" pitchFamily="34" charset="-122"/>
                <a:sym typeface="Helvetica Neue"/>
              </a:rPr>
              <a:t>上的性能结果可加分</a:t>
            </a:r>
            <a:endParaRPr lang="en-US" altLang="zh-CN" sz="2000" kern="0" dirty="0">
              <a:solidFill>
                <a:srgbClr val="00C7FD">
                  <a:lumMod val="75000"/>
                </a:srgbClr>
              </a:solidFill>
              <a:latin typeface="微软雅黑" panose="020B0503020204020204" pitchFamily="34" charset="-122"/>
              <a:ea typeface="微软雅黑" panose="020B0503020204020204" pitchFamily="34" charset="-122"/>
              <a:sym typeface="Helvetica Neue"/>
            </a:endParaRPr>
          </a:p>
          <a:p>
            <a:pPr marR="0" lvl="2" algn="l" defTabSz="1219200" rtl="0" eaLnBrk="1" fontAlgn="auto" latinLnBrk="0" hangingPunct="0">
              <a:lnSpc>
                <a:spcPct val="118000"/>
              </a:lnSpc>
              <a:spcBef>
                <a:spcPts val="0"/>
              </a:spcBef>
              <a:spcAft>
                <a:spcPts val="0"/>
              </a:spcAft>
              <a:buClrTx/>
              <a:buSzTx/>
              <a:defRPr/>
            </a:pPr>
            <a:endParaRPr kumimoji="0" 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2" indent="-342900" algn="l" defTabSz="1219200" rtl="0" eaLnBrk="1" fontAlgn="auto" latinLnBrk="0" hangingPunct="0">
              <a:lnSpc>
                <a:spcPct val="118000"/>
              </a:lnSpc>
              <a:spcBef>
                <a:spcPts val="0"/>
              </a:spcBef>
              <a:spcAft>
                <a:spcPts val="0"/>
              </a:spcAft>
              <a:buClrTx/>
              <a:buSzTx/>
              <a:buFont typeface="Arial" panose="020B0604020202020204" pitchFamily="34" charset="0"/>
              <a:buChar char="•"/>
              <a:defRPr/>
            </a:pPr>
            <a:endParaRPr kumimoji="0" 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342900" marR="0" lvl="0" indent="-342900" algn="l" defTabSz="1219200" rtl="0" eaLnBrk="1" fontAlgn="auto" latinLnBrk="0" hangingPunct="0">
              <a:lnSpc>
                <a:spcPct val="107000"/>
              </a:lnSpc>
              <a:spcBef>
                <a:spcPts val="0"/>
              </a:spcBef>
              <a:spcAft>
                <a:spcPts val="0"/>
              </a:spcAft>
              <a:buClrTx/>
              <a:buSzTx/>
              <a:buFont typeface="Arial" panose="020B0604020202020204" pitchFamily="34" charset="0"/>
              <a:buChar char="•"/>
              <a:defRPr/>
            </a:pPr>
            <a:endPar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a:p>
            <a:pPr marL="0" marR="0" lvl="0" indent="0" algn="l" defTabSz="1219200" rtl="0" eaLnBrk="1" fontAlgn="auto" latinLnBrk="0" hangingPunct="0">
              <a:lnSpc>
                <a:spcPct val="107000"/>
              </a:lnSpc>
              <a:spcBef>
                <a:spcPts val="0"/>
              </a:spcBef>
              <a:spcAft>
                <a:spcPts val="0"/>
              </a:spcAft>
              <a:buClrTx/>
              <a:buSzTx/>
              <a:buFontTx/>
              <a:buNone/>
              <a:defRPr/>
            </a:pPr>
            <a:endParaRPr kumimoji="0" 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242191"/>
            <a:ext cx="10972801" cy="1091827"/>
          </a:xfrm>
        </p:spPr>
        <p:txBody>
          <a:bodyPr/>
          <a:lstStyle/>
          <a:p>
            <a:r>
              <a:rPr lang="zh-CN" altLang="en-US" sz="4800" dirty="0">
                <a:latin typeface="微软雅黑" panose="020B0503020204020204" pitchFamily="34" charset="-122"/>
                <a:ea typeface="微软雅黑" panose="020B0503020204020204" pitchFamily="34" charset="-122"/>
              </a:rPr>
              <a:t>实用设计、价值影响等</a:t>
            </a:r>
            <a:endParaRPr lang="en-US" sz="4800" dirty="0">
              <a:latin typeface="微软雅黑" panose="020B0503020204020204" pitchFamily="34" charset="-122"/>
              <a:ea typeface="微软雅黑" panose="020B0503020204020204" pitchFamily="34" charset="-122"/>
            </a:endParaRPr>
          </a:p>
        </p:txBody>
      </p:sp>
      <p:sp>
        <p:nvSpPr>
          <p:cNvPr id="3" name="TextBox 2"/>
          <p:cNvSpPr txBox="1"/>
          <p:nvPr/>
        </p:nvSpPr>
        <p:spPr>
          <a:xfrm>
            <a:off x="765175" y="1231283"/>
            <a:ext cx="10118107" cy="28379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0"/>
              </a:spcAft>
            </a:pPr>
            <a:r>
              <a:rPr lang="en-US" altLang="zh-CN" sz="2000" dirty="0">
                <a:solidFill>
                  <a:schemeClr val="accent2">
                    <a:lumMod val="75000"/>
                  </a:schemeClr>
                </a:solidFill>
                <a:latin typeface="微软雅黑" panose="020B0503020204020204" pitchFamily="34" charset="-122"/>
                <a:ea typeface="微软雅黑" panose="020B0503020204020204" pitchFamily="34" charset="-122"/>
              </a:rPr>
              <a:t>1. </a:t>
            </a: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实用设计</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0"/>
              </a:spcAft>
              <a:buFont typeface="Symbol" panose="05050102010706020507" pitchFamily="18" charset="2"/>
              <a:buChar char=""/>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该解决方案的可扩展性是否足以支持大量数据？</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0"/>
              </a:spcAft>
              <a:buFont typeface="Symbol" panose="05050102010706020507" pitchFamily="18" charset="2"/>
              <a:buChar char=""/>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解决方案是否足够灵活，方便实施与部署？</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pPr marL="0" marR="0">
              <a:lnSpc>
                <a:spcPct val="107000"/>
              </a:lnSpc>
              <a:spcBef>
                <a:spcPts val="0"/>
              </a:spcBef>
              <a:spcAft>
                <a:spcPts val="0"/>
              </a:spcAft>
            </a:pPr>
            <a:r>
              <a:rPr lang="en-US" altLang="zh-CN" sz="2000" dirty="0">
                <a:solidFill>
                  <a:schemeClr val="accent2">
                    <a:lumMod val="75000"/>
                  </a:schemeClr>
                </a:solidFill>
                <a:latin typeface="微软雅黑" panose="020B0503020204020204" pitchFamily="34" charset="-122"/>
                <a:ea typeface="微软雅黑" panose="020B0503020204020204" pitchFamily="34" charset="-122"/>
              </a:rPr>
              <a:t>2. </a:t>
            </a: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价值影响 </a:t>
            </a:r>
            <a:endParaRPr lang="en-US" altLang="zh-CN" sz="2000" dirty="0">
              <a:solidFill>
                <a:schemeClr val="accent2">
                  <a:lumMod val="75000"/>
                </a:schemeClr>
              </a:solidFill>
              <a:latin typeface="微软雅黑" panose="020B0503020204020204" pitchFamily="34" charset="-122"/>
              <a:ea typeface="微软雅黑" panose="020B0503020204020204" pitchFamily="34" charset="-122"/>
            </a:endParaRPr>
          </a:p>
          <a:p>
            <a:pPr marL="342900" marR="0" indent="-342900">
              <a:lnSpc>
                <a:spcPct val="107000"/>
              </a:lnSpc>
              <a:spcBef>
                <a:spcPts val="0"/>
              </a:spcBef>
              <a:spcAft>
                <a:spcPts val="0"/>
              </a:spcAft>
              <a:buFont typeface="Arial" panose="020B0604020202020204" pitchFamily="34" charset="0"/>
              <a:buChar char="•"/>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解决方案是否提出了一个健全的商业模式？</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0"/>
              </a:spcAft>
              <a:buFont typeface="Symbol" panose="05050102010706020507" pitchFamily="18" charset="2"/>
              <a:buChar char=""/>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该解决方案是否会对行业产生价值影响和颠覆？</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pPr marL="342900" marR="0" lvl="0" indent="-342900">
              <a:lnSpc>
                <a:spcPct val="107000"/>
              </a:lnSpc>
              <a:spcBef>
                <a:spcPts val="0"/>
              </a:spcBef>
              <a:spcAft>
                <a:spcPts val="0"/>
              </a:spcAft>
              <a:buFont typeface="Symbol" panose="05050102010706020507" pitchFamily="18" charset="2"/>
              <a:buChar char=""/>
            </a:pPr>
            <a:r>
              <a:rPr lang="zh-CN" altLang="en-US" sz="2000" dirty="0">
                <a:solidFill>
                  <a:schemeClr val="accent2">
                    <a:lumMod val="75000"/>
                  </a:schemeClr>
                </a:solidFill>
                <a:latin typeface="微软雅黑" panose="020B0503020204020204" pitchFamily="34" charset="-122"/>
                <a:ea typeface="微软雅黑" panose="020B0503020204020204" pitchFamily="34" charset="-122"/>
              </a:rPr>
              <a:t>解决方案创造了什么财务价值和影响？</a:t>
            </a:r>
            <a:endParaRPr lang="en-US" sz="2000" dirty="0">
              <a:solidFill>
                <a:schemeClr val="accent2">
                  <a:lumMod val="75000"/>
                </a:schemeClr>
              </a:solidFill>
              <a:latin typeface="微软雅黑" panose="020B0503020204020204" pitchFamily="34" charset="-122"/>
              <a:ea typeface="微软雅黑" panose="020B0503020204020204" pitchFamily="34" charset="-122"/>
            </a:endParaRPr>
          </a:p>
          <a:p>
            <a:endParaRPr lang="en-US" sz="105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143579"/>
            <a:ext cx="10972801" cy="1091827"/>
          </a:xfrm>
        </p:spPr>
        <p:txBody>
          <a:bodyPr/>
          <a:lstStyle/>
          <a:p>
            <a:r>
              <a:rPr lang="zh-CN" altLang="en-US" sz="4800">
                <a:latin typeface="微软雅黑" panose="020B0503020204020204" pitchFamily="34" charset="-122"/>
                <a:ea typeface="微软雅黑" panose="020B0503020204020204" pitchFamily="34" charset="-122"/>
              </a:rPr>
              <a:t>总结</a:t>
            </a:r>
            <a:endParaRPr lang="en-US" sz="4800">
              <a:latin typeface="微软雅黑" panose="020B0503020204020204" pitchFamily="34" charset="-122"/>
              <a:ea typeface="微软雅黑" panose="020B0503020204020204" pitchFamily="34" charset="-122"/>
            </a:endParaRPr>
          </a:p>
        </p:txBody>
      </p:sp>
      <p:sp>
        <p:nvSpPr>
          <p:cNvPr id="3" name="TextBox 2"/>
          <p:cNvSpPr txBox="1"/>
          <p:nvPr/>
        </p:nvSpPr>
        <p:spPr>
          <a:xfrm>
            <a:off x="765175" y="1231283"/>
            <a:ext cx="10118107" cy="7296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1219200" rtl="0" eaLnBrk="1" fontAlgn="auto" latinLnBrk="0" hangingPunct="0">
              <a:lnSpc>
                <a:spcPct val="107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cs typeface="宋体" panose="02010600030101010101" pitchFamily="2" charset="-122"/>
                <a:sym typeface="Helvetica Neue"/>
              </a:rPr>
              <a:t>可进一步强调您的方案的优势与特点等。</a:t>
            </a:r>
            <a:endParaRPr kumimoji="0" lang="en-US" altLang="zh-CN"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cs typeface="宋体" panose="02010600030101010101" pitchFamily="2" charset="-122"/>
              <a:sym typeface="Helvetica Neue"/>
            </a:endParaRPr>
          </a:p>
          <a:p>
            <a:pPr marL="0" marR="0" lvl="0" indent="0" algn="l" defTabSz="1219200" rtl="0" eaLnBrk="1" fontAlgn="auto" latinLnBrk="0" hangingPunct="0">
              <a:lnSpc>
                <a:spcPct val="107000"/>
              </a:lnSpc>
              <a:spcBef>
                <a:spcPts val="0"/>
              </a:spcBef>
              <a:spcAft>
                <a:spcPts val="0"/>
              </a:spcAft>
              <a:buClrTx/>
              <a:buSzTx/>
              <a:buFontTx/>
              <a:buNone/>
              <a:defRPr/>
            </a:pPr>
            <a:r>
              <a:rPr kumimoji="0" lang="zh-CN" altLang="en-US" sz="2000" b="0" i="0" u="none" strike="noStrike" kern="0" cap="none" spc="0" normalizeH="0" baseline="0" noProof="0" dirty="0">
                <a:ln>
                  <a:noFill/>
                </a:ln>
                <a:solidFill>
                  <a:srgbClr val="00C7FD">
                    <a:lumMod val="75000"/>
                  </a:srgbClr>
                </a:solidFill>
                <a:effectLst/>
                <a:uLnTx/>
                <a:uFillTx/>
                <a:latin typeface="微软雅黑" panose="020B0503020204020204" pitchFamily="34" charset="-122"/>
                <a:ea typeface="微软雅黑" panose="020B0503020204020204" pitchFamily="34" charset="-122"/>
                <a:sym typeface="Helvetica Neue"/>
              </a:rPr>
              <a:t>可简述参赛经验，如遇到的困难及解决方法。</a:t>
            </a:r>
            <a:endParaRPr kumimoji="0" lang="en-US" sz="105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4.xml><?xml version="1.0" encoding="utf-8"?>
<p:tagLst xmlns:p="http://schemas.openxmlformats.org/presentationml/2006/main">
  <p:tag name="commondata" val="eyJoZGlkIjoiMWE4ZGQxZjhjZWEzZTUxZDE0N2RiZTllZjFkMDQ1ODQifQ=="/>
</p:tagLst>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none" lIns="0" tIns="0" rIns="0" bIns="0" numCol="1" spcCol="38100" rtlCol="0" anchor="t" anchorCtr="0">
        <a:spAutoFit/>
      </a:bodyPr>
      <a:lstStyle>
        <a:defPPr marL="0" marR="0" indent="0" algn="l" defTabSz="2438400" rtl="0" fontAlgn="auto" latinLnBrk="0" hangingPunct="0">
          <a:lnSpc>
            <a:spcPct val="100000"/>
          </a:lnSpc>
          <a:spcBef>
            <a:spcPts val="0"/>
          </a:spcBef>
          <a:spcAft>
            <a:spcPts val="0"/>
          </a:spcAft>
          <a:buClrTx/>
          <a:buSzTx/>
          <a:buFontTx/>
          <a:buNone/>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l" defTabSz="2438400" rtl="0" fontAlgn="auto" latinLnBrk="0" hangingPunct="0">
          <a:lnSpc>
            <a:spcPct val="90000"/>
          </a:lnSpc>
          <a:spcBef>
            <a:spcPts val="4500"/>
          </a:spcBef>
          <a:spcAft>
            <a:spcPts val="0"/>
          </a:spcAft>
          <a:buClrTx/>
          <a:buSzTx/>
          <a:buFontTx/>
          <a:buNone/>
          <a:defRPr kumimoji="0" sz="48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c t : c o n t e n t T y p e S c h e m a   c t : _ = " "   m a : _ = " "   m a : c o n t e n t T y p e N a m e = " D o c u m e n t "   m a : c o n t e n t T y p e I D = " 0 x 0 1 0 1 0 0 6 D E B 5 E C 1 0 8 1 1 2 C 4 A A C B 0 1 1 7 6 3 0 3 4 3 9 4 F "   m a : c o n t e n t T y p e V e r s i o n = " 1 6 "   m a : c o n t e n t T y p e D e s c r i p t i o n = " C r e a t e   a   n e w   d o c u m e n t . "   m a : c o n t e n t T y p e S c o p e = " "   m a : v e r s i o n I D = " f 7 d d 4 2 e 6 e c 7 a 1 8 e 7 b 4 9 e 2 0 d f 2 d 9 4 0 9 4 7 "   x m l n s : c t = " h t t p : / / s c h e m a s . m i c r o s o f t . c o m / o f f i c e / 2 0 0 6 / m e t a d a t a / c o n t e n t T y p e "   x m l n s : m a = " h t t p : / / s c h e m a s . m i c r o s o f t . c o m / o f f i c e / 2 0 0 6 / m e t a d a t a / p r o p e r t i e s / m e t a A t t r i b u t e s " >  
 < x s d : s c h e m a   t a r g e t N a m e s p a c e = " h t t p : / / s c h e m a s . m i c r o s o f t . c o m / o f f i c e / 2 0 0 6 / m e t a d a t a / p r o p e r t i e s "   m a : r o o t = " t r u e "   m a : f i e l d s I D = " 2 d 9 e 5 c 3 4 d 6 9 c f c 5 3 5 6 d 4 4 4 9 e 7 4 1 2 7 8 4 2 "   n s 2 : _ = " "   n s 3 : _ = " "   n s 4 : _ = " "   x m l n s : x s d = " h t t p : / / w w w . w 3 . o r g / 2 0 0 1 / X M L S c h e m a "   x m l n s : x s = " h t t p : / / w w w . w 3 . o r g / 2 0 0 1 / X M L S c h e m a "   x m l n s : p = " h t t p : / / s c h e m a s . m i c r o s o f t . c o m / o f f i c e / 2 0 0 6 / m e t a d a t a / p r o p e r t i e s "   x m l n s : n s 2 = " 4 6 b 5 e 5 b 8 - a a 4 b - 4 3 c 7 - a a 4 a - 5 d e e f d d 2 7 4 3 1 "   x m l n s : n s 3 = " 7 7 0 d 0 0 f d - 7 8 2 d - 4 4 f 8 - 9 c e 2 - b 9 5 5 6 1 4 5 6 b 0 d "   x m l n s : n s 4 = " a 7 b c 6 c 0 4 - a 6 f 3 - 4 b 8 5 - a b c c - 2 7 8 c 7 8 d c 5 5 6 b " >  
 < x s d : i m p o r t   n a m e s p a c e = " 4 6 b 5 e 5 b 8 - a a 4 b - 4 3 c 7 - a a 4 a - 5 d e e f d d 2 7 4 3 1 " / >  
 < x s d : i m p o r t   n a m e s p a c e = " 7 7 0 d 0 0 f d - 7 8 2 d - 4 4 f 8 - 9 c e 2 - b 9 5 5 6 1 4 5 6 b 0 d " / >  
 < x s d : i m p o r t   n a m e s p a c e = " a 7 b c 6 c 0 4 - a 6 f 3 - 4 b 8 5 - a b c c - 2 7 8 c 7 8 d c 5 5 6 b " / >  
 < x s d : e l e m e n t   n a m e = " p r o p e r t i e s " >  
 < x s d : c o m p l e x T y p e >  
 < x s d : s e q u e n c e >  
 < x s d : e l e m e n t   n a m e = " d o c u m e n t M a n a g e m e n t " >  
 < x s d : c o m p l e x T y p e >  
 < x s d : a l l >  
 < x s d : e l e m e n t   r e f = " n s 2 : M e d i a S e r v i c e M e t a d a t a "   m i n O c c u r s = " 0 " / >  
 < x s d : e l e m e n t   r e f = " n s 2 : M e d i a S e r v i c e F a s t M e t a d a t a "   m i n O c c u r s = " 0 " / >  
 < x s d : e l e m e n t   r e f = " n s 2 : M e d i a S e r v i c e D a t e T a k e n "   m i n O c c u r s = " 0 " / >  
 < x s d : e l e m e n t   r e f = " n s 2 : M e d i a L e n g t h I n S e c o n d s "   m i n O c c u r s = " 0 " / >  
 < x s d : e l e m e n t   r e f = " n s 3 : S h a r e d W i t h U s e r s "   m i n O c c u r s = " 0 " / >  
 < x s d : e l e m e n t   r e f = " n s 3 : S h a r e d W i t h D e t a i l s "   m i n O c c u r s = " 0 " / >  
 < x s d : e l e m e n t   r e f = " n s 2 : M e d i a S e r v i c e A u t o T a g s "   m i n O c c u r s = " 0 " / >  
 < x s d : e l e m e n t   r e f = " n s 2 : M e d i a S e r v i c e O C R "   m i n O c c u r s = " 0 " / >  
 < x s d : e l e m e n t   r e f = " n s 2 : M e d i a S e r v i c e G e n e r a t i o n T i m e "   m i n O c c u r s = " 0 " / >  
 < x s d : e l e m e n t   r e f = " n s 2 : M e d i a S e r v i c e E v e n t H a s h C o d e "   m i n O c c u r s = " 0 " / >  
 < x s d : e l e m e n t   r e f = " n s 2 : M e d i a S e r v i c e A u t o K e y P o i n t s "   m i n O c c u r s = " 0 " / >  
 < x s d : e l e m e n t   r e f = " n s 2 : M e d i a S e r v i c e K e y P o i n t s "   m i n O c c u r s = " 0 " / >  
 < x s d : e l e m e n t   r e f = " n s 2 : l c f 7 6 f 1 5 5 c e d 4 d d c b 4 0 9 7 1 3 4 f f 3 c 3 3 2 f "   m i n O c c u r s = " 0 " / >  
 < x s d : e l e m e n t   r e f = " n s 4 : T a x C a t c h A l l "   m i n O c c u r s = " 0 " / >  
 < x s d : e l e m e n t   r e f = " n s 2 : M e d i a S e r v i c e O b j e c t D e t e c t o r V e r s i o n s "   m i n O c c u r s = " 0 " / >  
 < / x s d : a l l >  
 < / x s d : c o m p l e x T y p e >  
 < / x s d : e l e m e n t >  
 < / x s d : s e q u e n c e >  
 < / x s d : c o m p l e x T y p e >  
 < / x s d : e l e m e n t >  
 < / x s d : s c h e m a >  
 < x s d : s c h e m a   t a r g e t N a m e s p a c e = " 4 6 b 5 e 5 b 8 - a a 4 b - 4 3 c 7 - a a 4 a - 5 d e e f d d 2 7 4 3 1 " 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M e d i a S e r v i c e M e t a d a t a "   m a : i n d e x = " 8 "   n i l l a b l e = " t r u e "   m a : d i s p l a y N a m e = " M e d i a S e r v i c e M e t a d a t a "   m a : h i d d e n = " t r u e "   m a : i n t e r n a l N a m e = " M e d i a S e r v i c e M e t a d a t a "   m a : r e a d O n l y = " t r u e " >  
 < x s d : s i m p l e T y p e >  
 < x s d : r e s t r i c t i o n   b a s e = " d m s : N o t e " / >  
 < / x s d : s i m p l e T y p e >  
 < / x s d : e l e m e n t >  
 < x s d : e l e m e n t   n a m e = " M e d i a S e r v i c e F a s t M e t a d a t a "   m a : i n d e x = " 9 "   n i l l a b l e = " t r u e "   m a : d i s p l a y N a m e = " M e d i a S e r v i c e F a s t M e t a d a t a "   m a : h i d d e n = " t r u e "   m a : i n t e r n a l N a m e = " M e d i a S e r v i c e F a s t M e t a d a t a "   m a : r e a d O n l y = " t r u e " >  
 < x s d : s i m p l e T y p e >  
 < x s d : r e s t r i c t i o n   b a s e = " d m s : N o t e " / >  
 < / x s d : s i m p l e T y p e >  
 < / x s d : e l e m e n t >  
 < x s d : e l e m e n t   n a m e = " M e d i a S e r v i c e D a t e T a k e n "   m a : i n d e x = " 1 0 "   n i l l a b l e = " t r u e "   m a : d i s p l a y N a m e = " M e d i a S e r v i c e D a t e T a k e n "   m a : h i d d e n = " t r u e "   m a : i n t e r n a l N a m e = " M e d i a S e r v i c e D a t e T a k e n "   m a : r e a d O n l y = " t r u e " >  
 < x s d : s i m p l e T y p e >  
 < x s d : r e s t r i c t i o n   b a s e = " d m s : T e x t " / >  
 < / x s d : s i m p l e T y p e >  
 < / x s d : e l e m e n t >  
 < x s d : e l e m e n t   n a m e = " M e d i a L e n g t h I n S e c o n d s "   m a : i n d e x = " 1 1 "   n i l l a b l e = " t r u e "   m a : d i s p l a y N a m e = " L e n g t h   ( s e c o n d s ) "   m a : i n t e r n a l N a m e = " M e d i a L e n g t h I n S e c o n d s "   m a : r e a d O n l y = " t r u e " >  
 < x s d : s i m p l e T y p e >  
 < x s d : r e s t r i c t i o n   b a s e = " d m s : U n k n o w n " / >  
 < / x s d : s i m p l e T y p e >  
 < / x s d : e l e m e n t >  
 < x s d : e l e m e n t   n a m e = " M e d i a S e r v i c e A u t o T a g s "   m a : i n d e x = " 1 4 "   n i l l a b l e = " t r u e "   m a : d i s p l a y N a m e = " T a g s "   m a : i n t e r n a l N a m e = " M e d i a S e r v i c e A u t o T a g s "   m a : r e a d O n l y = " t r u e " >  
 < x s d : s i m p l e T y p e >  
 < x s d : r e s t r i c t i o n   b a s e = " d m s : T e x t " / >  
 < / x s d : s i m p l e T y p e >  
 < / x s d : e l e m e n t >  
 < x s d : e l e m e n t   n a m e = " M e d i a S e r v i c e O C R "   m a : i n d e x = " 1 5 "   n i l l a b l e = " t r u e "   m a : d i s p l a y N a m e = " E x t r a c t e d   T e x t "   m a : i n t e r n a l N a m e = " M e d i a S e r v i c e O C R "   m a : r e a d O n l y = " t r u e " >  
 < x s d : s i m p l e T y p e >  
 < x s d : r e s t r i c t i o n   b a s e = " d m s : N o t e " >  
 < x s d : m a x L e n g t h   v a l u e = " 2 5 5 " / >  
 < / x s d : r e s t r i c t i o n >  
 < / x s d : s i m p l e T y p e >  
 < / x s d : e l e m e n t >  
 < x s d : e l e m e n t   n a m e = " M e d i a S e r v i c e G e n e r a t i o n T i m e "   m a : i n d e x = " 1 6 "   n i l l a b l e = " t r u e "   m a : d i s p l a y N a m e = " M e d i a S e r v i c e G e n e r a t i o n T i m e "   m a : h i d d e n = " t r u e "   m a : i n t e r n a l N a m e = " M e d i a S e r v i c e G e n e r a t i o n T i m e "   m a : r e a d O n l y = " t r u e " >  
 < x s d : s i m p l e T y p e >  
 < x s d : r e s t r i c t i o n   b a s e = " d m s : T e x t " / >  
 < / x s d : s i m p l e T y p e >  
 < / x s d : e l e m e n t >  
 < x s d : e l e m e n t   n a m e = " M e d i a S e r v i c e E v e n t H a s h C o d e "   m a : i n d e x = " 1 7 "   n i l l a b l e = " t r u e "   m a : d i s p l a y N a m e = " M e d i a S e r v i c e E v e n t H a s h C o d e "   m a : h i d d e n = " t r u e "   m a : i n t e r n a l N a m e = " M e d i a S e r v i c e E v e n t H a s h C o d e "   m a : r e a d O n l y = " t r u e " >  
 < x s d : s i m p l e T y p e >  
 < x s d : r e s t r i c t i o n   b a s e = " d m s : T e x t " / >  
 < / x s d : s i m p l e T y p e >  
 < / x s d : e l e m e n t >  
 < x s d : e l e m e n t   n a m e = " M e d i a S e r v i c e A u t o K e y P o i n t s "   m a : i n d e x = " 1 8 "   n i l l a b l e = " t r u e "   m a : d i s p l a y N a m e = " M e d i a S e r v i c e A u t o K e y P o i n t s "   m a : h i d d e n = " t r u e "   m a : i n t e r n a l N a m e = " M e d i a S e r v i c e A u t o K e y P o i n t s "   m a : r e a d O n l y = " t r u e " >  
 < x s d : s i m p l e T y p e >  
 < x s d : r e s t r i c t i o n   b a s e = " d m s : N o t e " / >  
 < / x s d : s i m p l e T y p e >  
 < / x s d : e l e m e n t >  
 < x s d : e l e m e n t   n a m e = " M e d i a S e r v i c e K e y P o i n t s "   m a : i n d e x = " 1 9 "   n i l l a b l e = " t r u e "   m a : d i s p l a y N a m e = " K e y P o i n t s "   m a : i n t e r n a l N a m e = " M e d i a S e r v i c e K e y P o i n t s "   m a : r e a d O n l y = " t r u e " >  
 < x s d : s i m p l e T y p e >  
 < x s d : r e s t r i c t i o n   b a s e = " d m s : N o t e " >  
 < x s d : m a x L e n g t h   v a l u e = " 2 5 5 " / >  
 < / x s d : r e s t r i c t i o n >  
 < / x s d : s i m p l e T y p e >  
 < / x s d : e l e m e n t >  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2 a 7 5 1 5 c - 9 0 a 7 - 4 2 1 b - a d 6 7 - 1 6 2 0 8 a 0 5 5 1 3 2 "   m a : t e r m S e t I d = " 0 9 8 1 4 c d 3 - 5 6 8 e - f e 9 0 - 9 8 1 4 - 8 d 6 2 1 f f 8 f b 8 4 "   m a : a n c h o r I d = " f b a 5 4 f b 3 - c 3 e 1 - f e 8 1 - a 7 7 6 - c a 4 b 6 9 1 4 8 c 4 d "   m a : o p e n = " t r u e "   m a : i s K e y w o r d = " f a l s e " >  
 < x s d : c o m p l e x T y p e >  
 < x s d : s e q u e n c e >  
 < x s d : e l e m e n t   r e f = " p c : T e r m s "   m i n O c c u r s = " 0 "   m a x O c c u r s = " 1 " > < / x s d : e l e m e n t >  
 < / x s d : s e q u e n c e >  
 < / x s d : c o m p l e x T y p e >  
 < / x s d : e l e m e n t >  
 < x s d : e l e m e n t   n a m e = " M e d i a S e r v i c e O b j e c t D e t e c t o r V e r s i o n s "   m a : i n d e x = " 2 3 "   n i l l a b l e = " t r u e "   m a : d i s p l a y N a m e = " M e d i a S e r v i c e O b j e c t D e t e c t o r V e r s i o n s "   m a : h i d d e n = " t r u e "   m a : i n d e x e d = " t r u e "   m a : i n t e r n a l N a m e = " M e d i a S e r v i c e O b j e c t D e t e c t o r V e r s i o n s "   m a : r e a d O n l y = " t r u e " >  
 < x s d : s i m p l e T y p e >  
 < x s d : r e s t r i c t i o n   b a s e = " d m s : T e x t " / >  
 < / x s d : s i m p l e T y p e >  
 < / x s d : e l e m e n t >  
 < / x s d : s c h e m a >  
 < x s d : s c h e m a   t a r g e t N a m e s p a c e = " 7 7 0 d 0 0 f d - 7 8 2 d - 4 4 f 8 - 9 c e 2 - b 9 5 5 6 1 4 5 6 b 0 d " 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S h a r e d W i t h U s e r s "   m a : i n d e x = " 1 2 "   n i l l a b l e = " t r u e "   m a : d i s p l a y N a m e = " S h a r e d   W i t h "   m a : i n t e r n a l N a m e = " S h a r e d W i t h U s e r s "   m a : r e a d O n l y = " t r u e " >  
 < x s d : c o m p l e x T y p e >  
 < x s d : c o m p l e x C o n t e n t >  
 < x s d : e x t e n s i o n   b a s e = " d m s : U s e r M u l t i " >  
 < x s d : s e q u e n c e >  
 < x s d : e l e m e n t   n a m e = " U s e r I n f o "   m i n O c c u r s = " 0 "   m a x O c c u r s = " u n b o u n d e d " >  
 < x s d : c o m p l e x T y p e >  
 < x s d : s e q u e n c e >  
 < x s d : e l e m e n t   n a m e = " D i s p l a y N a m e "   t y p e = " x s d : s t r i n g "   m i n O c c u r s = " 0 " / >  
 < x s d : e l e m e n t   n a m e = " A c c o u n t I d "   t y p e = " d m s : U s e r I d "   m i n O c c u r s = " 0 "   n i l l a b l e = " t r u e " / >  
 < x s d : e l e m e n t   n a m e = " A c c o u n t T y p e "   t y p e = " x s d : s t r i n g "   m i n O c c u r s = " 0 " / >  
 < / x s d : s e q u e n c e >  
 < / x s d : c o m p l e x T y p e >  
 < / x s d : e l e m e n t >  
 < / x s d : s e q u e n c e >  
 < / x s d : e x t e n s i o n >  
 < / x s d : c o m p l e x C o n t e n t >  
 < / x s d : c o m p l e x T y p e >  
 < / x s d : e l e m e n t >  
 < x s d : e l e m e n t   n a m e = " S h a r e d W i t h D e t a i l s "   m a : i n d e x = " 1 3 "   n i l l a b l e = " t r u e "   m a : d i s p l a y N a m e = " S h a r e d   W i t h   D e t a i l s "   m a : i n t e r n a l N a m e = " S h a r e d W i t h D e t a i l s "   m a : r e a d O n l y = " t r u e " >  
 < x s d : s i m p l e T y p e >  
 < x s d : r e s t r i c t i o n   b a s e = " d m s : N o t e " >  
 < x s d : m a x L e n g t h   v a l u e = " 2 5 5 " / >  
 < / x s d : r e s t r i c t i o n >  
 < / x s d : s i m p l e T y p e >  
 < / x s d : e l e m e n t >  
 < / x s d : s c h e m a >  
 < x s d : s c h e m a   t a r g e t N a m e s p a c e = " a 7 b c 6 c 0 4 - a 6 f 3 - 4 b 8 5 - a b c c - 2 7 8 c 7 8 d c 5 5 6 b "   e l e m e n t F o r m D e f a u l t = " q u a l i f i e d "   x m l n s : x s d = " h t t p : / / w w w . w 3 . o r g / 2 0 0 1 / X M L S c h e m a "   x m l n s : x s = " h t t p : / / w w w . w 3 . o r g / 2 0 0 1 / X M L S c h e m a "   x m l n s : d m s = " h t t p : / / s c h e m a s . m i c r o s o f t . c o m / o f f i c e / 2 0 0 6 / d o c u m e n t M a n a g e m e n t / t y p e s "   x m l n s : p c = " h t t p : / / s c h e m a s . m i c r o s o f t . c o m / o f f i c e / i n f o p a t h / 2 0 0 7 / P a r t n e r C o n t r o l s " >  
 < x s d : i m p o r t   n a m e s p a c e = " h t t p : / / s c h e m a s . m i c r o s o f t . c o m / o f f i c e / 2 0 0 6 / d o c u m e n t M a n a g e m e n t / t y p e s " / >  
 < x s d : i m p o r t   n a m e s p a c e = " h t t p : / / s c h e m a s . m i c r o s o f t . c o m / o f f i c e / i n f o p a t h / 2 0 0 7 / P a r t n e r C o n t r o l s " / >  
 < x s d : e l e m e n t   n a m e = " T a x C a t c h A l l "   m a : i n d e x = " 2 2 "   n i l l a b l e = " t r u e "   m a : d i s p l a y N a m e = " T a x o n o m y   C a t c h   A l l   C o l u m n "   m a : h i d d e n = " t r u e "   m a : l i s t = " { 6 f 1 f 5 1 c 9 - 2 0 2 3 - 4 a a 3 - a 0 7 6 - f 3 0 b 3 7 4 9 e b e 0 } "   m a : i n t e r n a l N a m e = " T a x C a t c h A l l "   m a : s h o w F i e l d = " C a t c h A l l D a t a "   m a : w e b = " 7 7 0 d 0 0 f d - 7 8 2 d - 4 4 f 8 - 9 c e 2 - b 9 5 5 6 1 4 5 6 b 0 d " >  
 < x s d : c o m p l e x T y p e >  
 < x s d : c o m p l e x C o n t e n t >  
 < x s d : e x t e n s i o n   b a s e = " d m s : M u l t i C h o i c e L o o k u p " >  
 < x s d : s e q u e n c e >  
 < x s d : e l e m e n t   n a m e = " V a l u e "   t y p e = " d m s : L o o k u p "   m a x O c c u r s = " u n b o u n d e d "   m i n O c c u r s = " 0 "   n i l l a b l e = " t r u e " / >  
 < / x s d : s e q u e n c e >  
 < / x s d : e x t e n s i o n >  
 < / x s d : c o m p l e x C o n t e n t >  
 < / x s d : c o m p l e x T y p e >  
 < / x s d : e l e m e n t >  
 < / x s d : s c h e m a >  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
 < x s d : i m p o r t   n a m e s p a c e = " h t t p : / / p u r l . o r g / d c / e l e m e n t s / 1 . 1 / "   s c h e m a L o c a t i o n = " h t t p : / / d u b l i n c o r e . o r g / s c h e m a s / x m l s / q d c / 2 0 0 3 / 0 4 / 0 2 / d c . x s d " / >  
 < x s d : i m p o r t   n a m e s p a c e = " h t t p : / / p u r l . o r g / d c / t e r m s / "   s c h e m a L o c a t i o n = " h t t p : / / d u b l i n c o r e . o r g / s c h e m a s / x m l s / q d c / 2 0 0 3 / 0 4 / 0 2 / d c t e r m s . x s d " / >  
 < x s d : e l e m e n t   n a m e = " c o r e P r o p e r t i e s "   t y p e = " C T _ c o r e P r o p e r t i e s " / >  
 < x s d : c o m p l e x T y p e   n a m e = " C T _ c o r e P r o p e r t i e s " >  
 < x s d : a l l >  
 < x s d : e l e m e n t   r e f = " d c : c r e a t o r "   m i n O c c u r s = " 0 "   m a x O c c u r s = " 1 " / >  
 < x s d : e l e m e n t   r e f = " d c t e r m s : c r e a t e d "   m i n O c c u r s = " 0 "   m a x O c c u r s = " 1 " / >  
 < x s d : e l e m e n t   r e f = " d c : i d e n t i f i e r "   m i n O c c u r s = " 0 "   m a x O c c u r s = " 1 " / >  
 < x s d : e l e m e n t   n a m e = " c o n t e n t T y p e "   m i n O c c u r s = " 0 "   m a x O c c u r s = " 1 "   t y p e = " x s d : s t r i n g "   m a : i n d e x = " 0 "   m a : d i s p l a y N a m e = " C o n t e n t   T y p e " / >  
 < x s d : e l e m e n t   r e f = " d c : t i t l e "   m i n O c c u r s = " 0 "   m a x O c c u r s = " 1 "   m a : i n d e x = " 4 "   m a : d i s p l a y N a m e = " T i t l e " / >  
 < x s d : e l e m e n t   r e f = " d c : s u b j e c t "   m i n O c c u r s = " 0 "   m a x O c c u r s = " 1 " / >  
 < x s d : e l e m e n t   r e f = " d c : d e s c r i p t i o n "   m i n O c c u r s = " 0 "   m a x O c c u r s = " 1 " / >  
 < x s d : e l e m e n t   n a m e = " k e y w o r d s "   m i n O c c u r s = " 0 "   m a x O c c u r s = " 1 "   t y p e = " x s d : s t r i n g " / >  
 < x s d : e l e m e n t   r e f = " d c : l a n g u a g e "   m i n O c c u r s = " 0 "   m a x O c c u r s = " 1 " / >  
 < x s d : e l e m e n t   n a m e = " c a t e g o r y "   m i n O c c u r s = " 0 "   m a x O c c u r s = " 1 "   t y p e = " x s d : s t r i n g " / >  
 < x s d : e l e m e n t   n a m e = " v e r s i o n "   m i n O c c u r s = " 0 "   m a x O c c u r s = " 1 "   t y p e = " x s d : s t r i n g " / >  
 < x s d : e l e m e n t   n a m e = " r e v i s i o n "   m i n O c c u r s = " 0 "   m a x O c c u r s = " 1 "   t y p e = " x s d : s t r i n g " >  
 < x s d : a n n o t a t i o n >  
 < x s d : d o c u m e n t a t i o n >  
                                                 T h i s   v a l u e   i n d i c a t e s   t h e   n u m b e r   o f   s a v e s   o r   r e v i s i o n s .   T h e   a p p l i c a t i o n   i s   r e s p o n s i b l e   f o r   u p d a t i n g   t h i s   v a l u e   a f t e r   e a c h   r e v i s i o n .  
                                         < / x s d : d o c u m e n t a t i o n >  
 < / x s d : a n n o t a t i o n >  
 < / x s d : e l e m e n t >  
 < x s d : e l e m e n t   n a m e = " l a s t M o d i f i e d B y "   m i n O c c u r s = " 0 "   m a x O c c u r s = " 1 "   t y p e = " x s d : s t r i n g " / >  
 < x s d : e l e m e n t   r e f = " d c t e r m s : m o d i f i e d "   m i n O c c u r s = " 0 "   m a x O c c u r s = " 1 " / >  
 < x s d : e l e m e n t   n a m e = " c o n t e n t S t a t u s "   m i n O c c u r s = " 0 "   m a x O c c u r s = " 1 "   t y p e = " x s d : s t r i n g " / >  
 < / x s d : a l l >  
 < / x s d : c o m p l e x T y p e >  
 < / x s d : s c h e m a >  
 < x s : s c h e m a   t a r g e t N a m e s p a c e = " h t t p : / / s c h e m a s . m i c r o s o f t . c o m / o f f i c e / i n f o p a t h / 2 0 0 7 / P a r t n e r C o n t r o l s "   e l e m e n t F o r m D e f a u l t = " q u a l i f i e d "   a t t r i b u t e F o r m D e f a u l t = " u n q u a l i f i e d "   x m l n s : p c = " h t t p : / / s c h e m a s . m i c r o s o f t . c o m / o f f i c e / i n f o p a t h / 2 0 0 7 / P a r t n e r C o n t r o l s "   x m l n s : x s = " h t t p : / / w w w . w 3 . o r g / 2 0 0 1 / X M L S c h e m a " >  
 < x s : e l e m e n t   n a m e = " P e r s o n " >  
 < x s : c o m p l e x T y p e >  
 < x s : s e q u e n c e >  
 < x s : e l e m e n t   r e f = " p c : D i s p l a y N a m e "   m i n O c c u r s = " 0 " > < / x s : e l e m e n t >  
 < x s : e l e m e n t   r e f = " p c : A c c o u n t I d "   m i n O c c u r s = " 0 " > < / x s : e l e m e n t >  
 < x s : e l e m e n t   r e f = " p c : A c c o u n t T y p e "   m i n O c c u r s = " 0 " > < / x s : e l e m e n t >  
 < / x s : s e q u e n c e >  
 < / x s : c o m p l e x T y p e >  
 < / x s : e l e m e n t >  
 < x s : e l e m e n t   n a m e = " D i s p l a y N a m e "   t y p e = " x s : s t r i n g " > < / x s : e l e m e n t >  
 < x s : e l e m e n t   n a m e = " A c c o u n t I d "   t y p e = " x s : s t r i n g " > < / x s : e l e m e n t >  
 < x s : e l e m e n t   n a m e = " A c c o u n t T y p e "   t y p e = " x s : s t r i n g " > < / x s : e l e m e n t >  
 < x s : e l e m e n t   n a m e = " B D C A s s o c i a t e d E n t i t y " >  
 < x s : c o m p l e x T y p e >  
 < x s : s e q u e n c e >  
 < x s : e l e m e n t   r e f = " p c : B D C E n t i t y "   m i n O c c u r s = " 0 "   m a x O c c u r s = " u n b o u n d e d " > < / x s : e l e m e n t >  
 < / x s : s e q u e n c e >  
 < x s : a t t r i b u t e   r e f = " p c : E n t i t y N a m e s p a c e " > < / x s : a t t r i b u t e >  
 < x s : a t t r i b u t e   r e f = " p c : E n t i t y N a m e " > < / x s : a t t r i b u t e >  
 < x s : a t t r i b u t e   r e f = " p c : S y s t e m I n s t a n c e N a m e " > < / x s : a t t r i b u t e >  
 < x s : a t t r i b u t e   r e f = " p c : A s s o c i a t i o n N a m e " > < / x s : a t t r i b u t e >  
 < / x s : c o m p l e x T y p e >  
 < / x s : e l e m e n t >  
 < x s : a t t r i b u t e   n a m e = " E n t i t y N a m e s p a c e "   t y p e = " x s : s t r i n g " > < / x s : a t t r i b u t e >  
 < x s : a t t r i b u t e   n a m e = " E n t i t y N a m e "   t y p e = " x s : s t r i n g " > < / x s : a t t r i b u t e >  
 < x s : a t t r i b u t e   n a m e = " S y s t e m I n s t a n c e N a m e "   t y p e = " x s : s t r i n g " > < / x s : a t t r i b u t e >  
 < x s : a t t r i b u t e   n a m e = " A s s o c i a t i o n N a m e "   t y p e = " x s : s t r i n g " > < / x s : a t t r i b u t e >  
 < x s : e l e m e n t   n a m e = " B D C E n t i t y " >  
 < x s : c o m p l e x T y p e >  
 < x s : s e q u e n c e >  
 < x s : e l e m e n t   r e f = " p c : E n t i t y D i s p l a y N a m e "   m i n O c c u r s = " 0 " > < / x s : e l e m e n t >  
 < x s : e l e m e n t   r e f = " p c : E n t i t y I n s t a n c e R e f e r e n c e "   m i n O c c u r s = " 0 " > < / x s : e l e m e n t >  
 < x s : e l e m e n t   r e f = " p c : E n t i t y I d 1 "   m i n O c c u r s = " 0 " > < / x s : e l e m e n t >  
 < x s : e l e m e n t   r e f = " p c : E n t i t y I d 2 "   m i n O c c u r s = " 0 " > < / x s : e l e m e n t >  
 < x s : e l e m e n t   r e f = " p c : E n t i t y I d 3 "   m i n O c c u r s = " 0 " > < / x s : e l e m e n t >  
 < x s : e l e m e n t   r e f = " p c : E n t i t y I d 4 "   m i n O c c u r s = " 0 " > < / x s : e l e m e n t >  
 < x s : e l e m e n t   r e f = " p c : E n t i t y I d 5 "   m i n O c c u r s = " 0 " > < / x s : e l e m e n t >  
 < / x s : s e q u e n c e >  
 < / x s : c o m p l e x T y p e >  
 < / x s : e l e m e n t >  
 < x s : e l e m e n t   n a m e = " E n t i t y D i s p l a y N a m e "   t y p e = " x s : s t r i n g " > < / x s : e l e m e n t >  
 < x s : e l e m e n t   n a m e = " E n t i t y I n s t a n c e R e f e r e n c e "   t y p e = " x s : s t r i n g " > < / x s : e l e m e n t >  
 < x s : e l e m e n t   n a m e = " E n t i t y I d 1 "   t y p e = " x s : s t r i n g " > < / x s : e l e m e n t >  
 < x s : e l e m e n t   n a m e = " E n t i t y I d 2 "   t y p e = " x s : s t r i n g " > < / x s : e l e m e n t >  
 < x s : e l e m e n t   n a m e = " E n t i t y I d 3 "   t y p e = " x s : s t r i n g " > < / x s : e l e m e n t >  
 < x s : e l e m e n t   n a m e = " E n t i t y I d 4 "   t y p e = " x s : s t r i n g " > < / x s : e l e m e n t >  
 < x s : e l e m e n t   n a m e = " E n t i t y I d 5 "   t y p e = " x s : s t r i n g " > < / x s : e l e m e n t >  
 < x s : e l e m e n t   n a m e = " T e r m s " >  
 < x s : c o m p l e x T y p e >  
 < x s : s e q u e n c e >  
 < x s : e l e m e n t   r e f = " p c : T e r m I n f o "   m i n O c c u r s = " 0 "   m a x O c c u r s = " u n b o u n d e d " > < / x s : e l e m e n t >  
 < / x s : s e q u e n c e >  
 < / x s : c o m p l e x T y p e >  
 < / x s : e l e m e n t >  
 < x s : e l e m e n t   n a m e = " T e r m I n f o " >  
 < x s : c o m p l e x T y p e >  
 < x s : s e q u e n c e >  
 < x s : e l e m e n t   r e f = " p c : T e r m N a m e "   m i n O c c u r s = " 0 " > < / x s : e l e m e n t >  
 < x s : e l e m e n t   r e f = " p c : T e r m I d "   m i n O c c u r s = " 0 " > < / x s : e l e m e n t >  
 < / x s : s e q u e n c e >  
 < / x s : c o m p l e x T y p e >  
 < / x s : e l e m e n t >  
 < x s : e l e m e n t   n a m e = " T e r m N a m e "   t y p e = " x s : s t r i n g " > < / x s : e l e m e n t >  
 < x s : e l e m e n t   n a m e = " T e r m I d "   t y p e = " x s : s t r i n g " > < / x s : e l e m e n t >  
 < / x s : s c h e m a >  
 < / c t : c o n t e n t T y p e S c h e m a > 
</file>

<file path=customXml/item2.xml>��< ? x m l   v e r s i o n = " 1 . 0 " ? > < p : p r o p e r t i e s   x m l n s : p = " h t t p : / / s c h e m a s . m i c r o s o f t . c o m / o f f i c e / 2 0 0 6 / m e t a d a t a / p r o p e r t i e s "   x m l n s : x s i = " h t t p : / / w w w . w 3 . o r g / 2 0 0 1 / X M L S c h e m a - i n s t a n c e "   x m l n s : p c = " h t t p : / / s c h e m a s . m i c r o s o f t . c o m / o f f i c e / i n f o p a t h / 2 0 0 7 / P a r t n e r C o n t r o l s " > < d o c u m e n t M a n a g e m e n t > < l c f 7 6 f 1 5 5 c e d 4 d d c b 4 0 9 7 1 3 4 f f 3 c 3 3 2 f   x m l n s = " 4 6 b 5 e 5 b 8 - a a 4 b - 4 3 c 7 - a a 4 a - 5 d e e f d d 2 7 4 3 1 " > < T e r m s   x m l n s = " h t t p : / / s c h e m a s . m i c r o s o f t . c o m / o f f i c e / i n f o p a t h / 2 0 0 7 / P a r t n e r C o n t r o l s " > < / T e r m s > < / l c f 7 6 f 1 5 5 c e d 4 d d c b 4 0 9 7 1 3 4 f f 3 c 3 3 2 f > < T a x C a t c h A l l   x m l n s = " a 7 b c 6 c 0 4 - a 6 f 3 - 4 b 8 5 - a b c c - 2 7 8 c 7 8 d c 5 5 6 b "   x s i : n i l = " t r u e " / > < S h a r e d W i t h U s e r s   x m l n s = " 7 7 0 d 0 0 f d - 7 8 2 d - 4 4 f 8 - 9 c e 2 - b 9 5 5 6 1 4 5 6 b 0 d " > < U s e r I n f o > < D i s p l a y N a m e > H a o ,   J i n < / D i s p l a y N a m e > < A c c o u n t I d > 1 2 < / A c c o u n t I d > < A c c o u n t T y p e / > < / U s e r I n f o > < U s e r I n f o > < D i s p l a y N a m e > H u ,   Y i n g < / D i s p l a y N a m e > < A c c o u n t I d > 5 2 < / A c c o u n t I d > < A c c o u n t T y p e / > < / U s e r I n f o > < U s e r I n f o > < D i s p l a y N a m e > D u ,   W e l l e s < / D i s p l a y N a m e > < A c c o u n t I d > 6 < / A c c o u n t I d > < A c c o u n t T y p e / > < / U s e r I n f o > < U s e r I n f o > < D i s p l a y N a m e > C a o ,   H u i y a n < / D i s p l a y N a m e > < A c c o u n t I d > 9 1 < / A c c o u n t I d > < A c c o u n t T y p e / > < / U s e r I n f o > < U s e r I n f o > < D i s p l a y N a m e > W a n g ,   Z a i l i < / D i s p l a y N a m e > < A c c o u n t I d > 2 2 8 < / A c c o u n t I d > < A c c o u n t T y p e / > < / U s e r I n f o > < U s e r I n f o > < D i s p l a y N a m e > Z h a n g ,   J i a n y u < / D i s p l a y N a m e > < A c c o u n t I d > 1 0 6 < / A c c o u n t I d > < A c c o u n t T y p e / > < / U s e r I n f o > < U s e r I n f o > < D i s p l a y N a m e > Z h e n g ,   Y a n f e i < / D i s p l a y N a m e > < A c c o u n t I d > 1 3 < / A c c o u n t I d > < A c c o u n t T y p e / > < / U s e r I n f o > < U s e r I n f o > < D i s p l a y N a m e > Z h e n g ,   Z h a o q i o n g < / D i s p l a y N a m e > < A c c o u n t I d > 2 2 7 < / A c c o u n t I d > < A c c o u n t T y p e / > < / U s e r I n f o > < / S h a r e d W i t h U s e r s > < / d o c u m e n t M a n a g e m e n t > < / p : p r o p e r t i e s > 
</file>

<file path=customXml/item3.xml>��< ? m s o - c o n t e n t T y p e ? > < F o r m T e m p l a t e s   x m l n s = " h t t p : / / s c h e m a s . m i c r o s o f t . c o m / s h a r e p o i n t / v 3 / c o n t e n t t y p e / f o r m s " > < D i s p l a y > D o c u m e n t L i b r a r y F o r m < / D i s p l a y > < E d i t > D o c u m e n t L i b r a r y F o r m < / E d i t > < N e w > D o c u m e n t L i b r a r y F o r m < / N e w > < / F o r m T e m p l a t e s > 
</file>

<file path=customXml/itemProps1.xml><?xml version="1.0" encoding="utf-8"?>
<ds:datastoreItem xmlns:ds="http://schemas.openxmlformats.org/officeDocument/2006/customXml" ds:itemID="{41518155-7F1D-433F-97E5-D8E6907890E7}">
  <ds:schemaRefs/>
</ds:datastoreItem>
</file>

<file path=customXml/itemProps2.xml><?xml version="1.0" encoding="utf-8"?>
<ds:datastoreItem xmlns:ds="http://schemas.openxmlformats.org/officeDocument/2006/customXml" ds:itemID="{724B8A99-8161-4D52-8DFD-478F5C1B3170}">
  <ds:schemaRefs/>
</ds:datastoreItem>
</file>

<file path=customXml/itemProps3.xml><?xml version="1.0" encoding="utf-8"?>
<ds:datastoreItem xmlns:ds="http://schemas.openxmlformats.org/officeDocument/2006/customXml" ds:itemID="{201C66F3-FBD8-4B0F-98D9-445FE3649D01}">
  <ds:schemaRefs/>
</ds:datastoreItem>
</file>

<file path=docProps/app.xml><?xml version="1.0" encoding="utf-8"?>
<Properties xmlns="http://schemas.openxmlformats.org/officeDocument/2006/extended-properties" xmlns:vt="http://schemas.openxmlformats.org/officeDocument/2006/docPropsVTypes">
  <TotalTime>0</TotalTime>
  <Words>851</Words>
  <Application>WPS 演示</Application>
  <PresentationFormat>Widescreen</PresentationFormat>
  <Paragraphs>66</Paragraphs>
  <Slides>8</Slides>
  <Notes>5</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8</vt:i4>
      </vt:variant>
    </vt:vector>
  </HeadingPairs>
  <TitlesOfParts>
    <vt:vector size="25" baseType="lpstr">
      <vt:lpstr>Arial</vt:lpstr>
      <vt:lpstr>宋体</vt:lpstr>
      <vt:lpstr>Wingdings</vt:lpstr>
      <vt:lpstr>Helvetica Neue</vt:lpstr>
      <vt:lpstr>Helvetica Neue Medium</vt:lpstr>
      <vt:lpstr>Intel Clear Light</vt:lpstr>
      <vt:lpstr>Yu Gothic UI Semilight</vt:lpstr>
      <vt:lpstr>Helvetica</vt:lpstr>
      <vt:lpstr>Intel Clear</vt:lpstr>
      <vt:lpstr>Segoe Print</vt:lpstr>
      <vt:lpstr>Intel Clear</vt:lpstr>
      <vt:lpstr>微软雅黑</vt:lpstr>
      <vt:lpstr>Times New Roman</vt:lpstr>
      <vt:lpstr>Symbol</vt:lpstr>
      <vt:lpstr>Arial Unicode MS</vt:lpstr>
      <vt:lpstr>Calibri</vt:lpstr>
      <vt:lpstr>21_BasicWhite</vt:lpstr>
      <vt:lpstr>英特尔® oneAPI  黑客松大赛</vt:lpstr>
      <vt:lpstr>大赛相关信息</vt:lpstr>
      <vt:lpstr>方案简介</vt:lpstr>
      <vt:lpstr>方案详细描述</vt:lpstr>
      <vt:lpstr>结果展示 </vt:lpstr>
      <vt:lpstr>实用设计、价值影响等</vt:lpstr>
      <vt:lpstr>总结</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Killeen, Kristine</dc:creator>
  <cp:keywords>CTPClassification=CTP_NT</cp:keywords>
  <cp:lastModifiedBy>梁佳乐</cp:lastModifiedBy>
  <cp:revision>18</cp:revision>
  <dcterms:created xsi:type="dcterms:W3CDTF">2023-11-03T06:51:11Z</dcterms:created>
  <dcterms:modified xsi:type="dcterms:W3CDTF">2023-11-03T06:51:18Z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77294acb-f791-4422-865e-0b7527e37b89</vt:lpwstr>
  </property>
  <property fmtid="{D5CDD505-2E9C-101B-9397-08002B2CF9AE}" pid="3" name="CTP_TimeStamp">
    <vt:lpwstr>2020-08-21 21:49:33Z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0x0101006DEB5EC108112C4AACB011763034394F</vt:lpwstr>
  </property>
  <property fmtid="{D5CDD505-2E9C-101B-9397-08002B2CF9AE}" pid="9" name="MediaServiceImageTags">
    <vt:lpwstr/>
  </property>
  <property fmtid="{D5CDD505-2E9C-101B-9397-08002B2CF9AE}" pid="10" name="ICV">
    <vt:lpwstr>29F16267FE9F43E7AF9FBB1ECA4ED81E_12</vt:lpwstr>
  </property>
  <property fmtid="{D5CDD505-2E9C-101B-9397-08002B2CF9AE}" pid="11" name="KSOProductBuildVer">
    <vt:lpwstr>2052-12.1.0.15712</vt:lpwstr>
  </property>
</Properties>
</file>